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6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412A0-6B87-F8B4-BFA5-D4587FFAC419}" v="46" dt="2025-05-26T17:16:08.150"/>
    <p1510:client id="{C096F343-E2DA-F228-F0ED-14B5C3C0D62B}" v="317" dt="2025-05-26T17:57:59.775"/>
    <p1510:client id="{C1ACFA89-886E-ECAA-C028-5884CC36F22E}" v="91" dt="2025-05-27T06:10:59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0.png"/><Relationship Id="rId7" Type="http://schemas.openxmlformats.org/officeDocument/2006/relationships/image" Target="../media/image22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0.png"/><Relationship Id="rId7" Type="http://schemas.openxmlformats.org/officeDocument/2006/relationships/image" Target="../media/image22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42403-1D03-49CD-B7FC-672B8E261DE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24334A2D-E00B-428F-9BC2-CDE9DD353A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Modern software design emphasizes personalization to enhance user engagement and accessibility.</a:t>
          </a:r>
        </a:p>
      </dgm:t>
    </dgm:pt>
    <dgm:pt modelId="{6BEA9A8C-A8A5-425C-B205-041D3970026D}" type="parTrans" cxnId="{BAD0DB60-385D-4CD5-880D-DEA7B3CA8863}">
      <dgm:prSet/>
      <dgm:spPr/>
      <dgm:t>
        <a:bodyPr/>
        <a:lstStyle/>
        <a:p>
          <a:endParaRPr lang="en-US"/>
        </a:p>
      </dgm:t>
    </dgm:pt>
    <dgm:pt modelId="{4E802DB8-AC67-4976-A716-D12E851EE757}" type="sibTrans" cxnId="{BAD0DB60-385D-4CD5-880D-DEA7B3CA88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28D2FE3-68D8-44C3-928A-EDD3B8FD41D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Most UIs are static and fail to adapt to individual user behaviors and preferences.</a:t>
          </a:r>
        </a:p>
      </dgm:t>
    </dgm:pt>
    <dgm:pt modelId="{67484FB7-A24B-47A1-A694-2B407EA51E5A}" type="parTrans" cxnId="{064DD186-23A7-49F0-830B-DECED769C8E2}">
      <dgm:prSet/>
      <dgm:spPr/>
      <dgm:t>
        <a:bodyPr/>
        <a:lstStyle/>
        <a:p>
          <a:endParaRPr lang="en-US"/>
        </a:p>
      </dgm:t>
    </dgm:pt>
    <dgm:pt modelId="{8BD0A270-C21A-490C-A9B1-89E68E50B6A2}" type="sibTrans" cxnId="{064DD186-23A7-49F0-830B-DECED769C8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DA6BD8-BC35-42D0-A473-54A27F019B8C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 dirty="0" err="1"/>
            <a:t>ReactiveWeb</a:t>
          </a:r>
          <a:r>
            <a:rPr lang="en-US" sz="1800" dirty="0"/>
            <a:t>: A Chrome extension that dynamically personalizes Medium website UIs using AI-driven </a:t>
          </a:r>
          <a:r>
            <a:rPr lang="en-US" sz="1800" dirty="0">
              <a:latin typeface="Aptos Display" panose="020F0302020204030204"/>
            </a:rPr>
            <a:t>content personalization</a:t>
          </a:r>
          <a:r>
            <a:rPr lang="en-US" sz="1800" dirty="0"/>
            <a:t>, behavioral analysis, and accessibility enhancements.</a:t>
          </a:r>
        </a:p>
      </dgm:t>
    </dgm:pt>
    <dgm:pt modelId="{0F0027EA-AC57-4CEF-ABC9-9E02193B88EE}" type="parTrans" cxnId="{0E675D5D-ACA8-45AD-97A2-D383A7CF92F0}">
      <dgm:prSet/>
      <dgm:spPr/>
      <dgm:t>
        <a:bodyPr/>
        <a:lstStyle/>
        <a:p>
          <a:endParaRPr lang="en-US"/>
        </a:p>
      </dgm:t>
    </dgm:pt>
    <dgm:pt modelId="{85C7A15B-AD29-4268-923F-CAFCADB6AC92}" type="sibTrans" cxnId="{0E675D5D-ACA8-45AD-97A2-D383A7CF92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312C71-191B-43C2-9449-F4FD5795DF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Focus on improving user experience for both normal and visually impaired users.</a:t>
          </a:r>
        </a:p>
      </dgm:t>
    </dgm:pt>
    <dgm:pt modelId="{4B9F7426-7760-467C-98FA-6A8B2192D5F2}" type="parTrans" cxnId="{94C4F32A-A093-425F-AD08-F5A6E60D7826}">
      <dgm:prSet/>
      <dgm:spPr/>
      <dgm:t>
        <a:bodyPr/>
        <a:lstStyle/>
        <a:p>
          <a:endParaRPr lang="en-US"/>
        </a:p>
      </dgm:t>
    </dgm:pt>
    <dgm:pt modelId="{2F9AC3B0-2376-42FC-A3F8-601CC2803FEA}" type="sibTrans" cxnId="{94C4F32A-A093-425F-AD08-F5A6E60D7826}">
      <dgm:prSet/>
      <dgm:spPr/>
      <dgm:t>
        <a:bodyPr/>
        <a:lstStyle/>
        <a:p>
          <a:endParaRPr lang="en-US"/>
        </a:p>
      </dgm:t>
    </dgm:pt>
    <dgm:pt modelId="{C27E21A0-9AF4-43A8-921F-3D9CA661EB0A}" type="pres">
      <dgm:prSet presAssocID="{C9142403-1D03-49CD-B7FC-672B8E261DED}" presName="root" presStyleCnt="0">
        <dgm:presLayoutVars>
          <dgm:dir/>
          <dgm:resizeHandles val="exact"/>
        </dgm:presLayoutVars>
      </dgm:prSet>
      <dgm:spPr/>
    </dgm:pt>
    <dgm:pt modelId="{4903EE57-F1DA-4A11-81AB-B1BC7043B64B}" type="pres">
      <dgm:prSet presAssocID="{C9142403-1D03-49CD-B7FC-672B8E261DED}" presName="container" presStyleCnt="0">
        <dgm:presLayoutVars>
          <dgm:dir/>
          <dgm:resizeHandles val="exact"/>
        </dgm:presLayoutVars>
      </dgm:prSet>
      <dgm:spPr/>
    </dgm:pt>
    <dgm:pt modelId="{643326E4-78FE-40E9-BD07-B5862D426A9E}" type="pres">
      <dgm:prSet presAssocID="{24334A2D-E00B-428F-9BC2-CDE9DD353A83}" presName="compNode" presStyleCnt="0"/>
      <dgm:spPr/>
    </dgm:pt>
    <dgm:pt modelId="{D08D76EC-2D2E-4D22-8F0B-8381AA802CD7}" type="pres">
      <dgm:prSet presAssocID="{24334A2D-E00B-428F-9BC2-CDE9DD353A83}" presName="iconBgRect" presStyleLbl="bgShp" presStyleIdx="0" presStyleCnt="4"/>
      <dgm:spPr/>
    </dgm:pt>
    <dgm:pt modelId="{FBC40B91-FBDB-4C55-8182-14FBC0B46FF3}" type="pres">
      <dgm:prSet presAssocID="{24334A2D-E00B-428F-9BC2-CDE9DD353A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7E24B71-EFF7-4554-AA18-D2E9B70BABC2}" type="pres">
      <dgm:prSet presAssocID="{24334A2D-E00B-428F-9BC2-CDE9DD353A83}" presName="spaceRect" presStyleCnt="0"/>
      <dgm:spPr/>
    </dgm:pt>
    <dgm:pt modelId="{0B462FC4-9373-4978-9079-A8B1BF60ED36}" type="pres">
      <dgm:prSet presAssocID="{24334A2D-E00B-428F-9BC2-CDE9DD353A83}" presName="textRect" presStyleLbl="revTx" presStyleIdx="0" presStyleCnt="4">
        <dgm:presLayoutVars>
          <dgm:chMax val="1"/>
          <dgm:chPref val="1"/>
        </dgm:presLayoutVars>
      </dgm:prSet>
      <dgm:spPr/>
    </dgm:pt>
    <dgm:pt modelId="{0415FD0B-60DF-4C0E-9FE5-B156075D46D3}" type="pres">
      <dgm:prSet presAssocID="{4E802DB8-AC67-4976-A716-D12E851EE757}" presName="sibTrans" presStyleLbl="sibTrans2D1" presStyleIdx="0" presStyleCnt="0"/>
      <dgm:spPr/>
    </dgm:pt>
    <dgm:pt modelId="{67978A55-4982-491C-B9FF-DD9DC0F6350F}" type="pres">
      <dgm:prSet presAssocID="{028D2FE3-68D8-44C3-928A-EDD3B8FD41D0}" presName="compNode" presStyleCnt="0"/>
      <dgm:spPr/>
    </dgm:pt>
    <dgm:pt modelId="{9F98D859-E050-4609-900F-A4A22AB14104}" type="pres">
      <dgm:prSet presAssocID="{028D2FE3-68D8-44C3-928A-EDD3B8FD41D0}" presName="iconBgRect" presStyleLbl="bgShp" presStyleIdx="1" presStyleCnt="4"/>
      <dgm:spPr/>
    </dgm:pt>
    <dgm:pt modelId="{A5135D58-0AB1-40DC-AADE-A627D99288A5}" type="pres">
      <dgm:prSet presAssocID="{028D2FE3-68D8-44C3-928A-EDD3B8FD41D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12BBB1D-8E61-4539-8B4D-25279782C7E5}" type="pres">
      <dgm:prSet presAssocID="{028D2FE3-68D8-44C3-928A-EDD3B8FD41D0}" presName="spaceRect" presStyleCnt="0"/>
      <dgm:spPr/>
    </dgm:pt>
    <dgm:pt modelId="{F5649553-D277-4FB2-B90E-F5D1B425763A}" type="pres">
      <dgm:prSet presAssocID="{028D2FE3-68D8-44C3-928A-EDD3B8FD41D0}" presName="textRect" presStyleLbl="revTx" presStyleIdx="1" presStyleCnt="4">
        <dgm:presLayoutVars>
          <dgm:chMax val="1"/>
          <dgm:chPref val="1"/>
        </dgm:presLayoutVars>
      </dgm:prSet>
      <dgm:spPr/>
    </dgm:pt>
    <dgm:pt modelId="{EEC38B52-9219-4F97-8968-16B6C5126C24}" type="pres">
      <dgm:prSet presAssocID="{8BD0A270-C21A-490C-A9B1-89E68E50B6A2}" presName="sibTrans" presStyleLbl="sibTrans2D1" presStyleIdx="0" presStyleCnt="0"/>
      <dgm:spPr/>
    </dgm:pt>
    <dgm:pt modelId="{DCB7D9FF-3C67-4DAC-B1B5-F4980F760386}" type="pres">
      <dgm:prSet presAssocID="{A2DA6BD8-BC35-42D0-A473-54A27F019B8C}" presName="compNode" presStyleCnt="0"/>
      <dgm:spPr/>
    </dgm:pt>
    <dgm:pt modelId="{43F1A20C-0190-434C-8435-B9D10128650B}" type="pres">
      <dgm:prSet presAssocID="{A2DA6BD8-BC35-42D0-A473-54A27F019B8C}" presName="iconBgRect" presStyleLbl="bgShp" presStyleIdx="2" presStyleCnt="4"/>
      <dgm:spPr/>
    </dgm:pt>
    <dgm:pt modelId="{EA487522-0160-432E-A0D9-84E4DA133C92}" type="pres">
      <dgm:prSet presAssocID="{A2DA6BD8-BC35-42D0-A473-54A27F019B8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EE76460-FA3E-4E6D-A35C-57FA8513AC71}" type="pres">
      <dgm:prSet presAssocID="{A2DA6BD8-BC35-42D0-A473-54A27F019B8C}" presName="spaceRect" presStyleCnt="0"/>
      <dgm:spPr/>
    </dgm:pt>
    <dgm:pt modelId="{B0002ADE-6889-4AA3-BC2F-5BEC7550B47A}" type="pres">
      <dgm:prSet presAssocID="{A2DA6BD8-BC35-42D0-A473-54A27F019B8C}" presName="textRect" presStyleLbl="revTx" presStyleIdx="2" presStyleCnt="4">
        <dgm:presLayoutVars>
          <dgm:chMax val="1"/>
          <dgm:chPref val="1"/>
        </dgm:presLayoutVars>
      </dgm:prSet>
      <dgm:spPr/>
    </dgm:pt>
    <dgm:pt modelId="{AAA17E0D-FB26-49E1-A4EF-D4C9355CDB50}" type="pres">
      <dgm:prSet presAssocID="{85C7A15B-AD29-4268-923F-CAFCADB6AC92}" presName="sibTrans" presStyleLbl="sibTrans2D1" presStyleIdx="0" presStyleCnt="0"/>
      <dgm:spPr/>
    </dgm:pt>
    <dgm:pt modelId="{A74316AF-EBDF-426E-9715-B18FEEAF0CA9}" type="pres">
      <dgm:prSet presAssocID="{FF312C71-191B-43C2-9449-F4FD5795DFF1}" presName="compNode" presStyleCnt="0"/>
      <dgm:spPr/>
    </dgm:pt>
    <dgm:pt modelId="{C71FBC55-9C98-40F3-9A77-C745095E07F0}" type="pres">
      <dgm:prSet presAssocID="{FF312C71-191B-43C2-9449-F4FD5795DFF1}" presName="iconBgRect" presStyleLbl="bgShp" presStyleIdx="3" presStyleCnt="4"/>
      <dgm:spPr/>
    </dgm:pt>
    <dgm:pt modelId="{15A86108-791B-4457-9A47-BF9549814D40}" type="pres">
      <dgm:prSet presAssocID="{FF312C71-191B-43C2-9449-F4FD5795DFF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9ABF3361-EC69-4474-A203-5813ED090295}" type="pres">
      <dgm:prSet presAssocID="{FF312C71-191B-43C2-9449-F4FD5795DFF1}" presName="spaceRect" presStyleCnt="0"/>
      <dgm:spPr/>
    </dgm:pt>
    <dgm:pt modelId="{B76F5C9E-A2CC-45E8-B7A4-635764AE5573}" type="pres">
      <dgm:prSet presAssocID="{FF312C71-191B-43C2-9449-F4FD5795DFF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73C6D1A-2418-441B-880F-CBB80DA374CA}" type="presOf" srcId="{8BD0A270-C21A-490C-A9B1-89E68E50B6A2}" destId="{EEC38B52-9219-4F97-8968-16B6C5126C24}" srcOrd="0" destOrd="0" presId="urn:microsoft.com/office/officeart/2018/2/layout/IconCircleList"/>
    <dgm:cxn modelId="{94C4F32A-A093-425F-AD08-F5A6E60D7826}" srcId="{C9142403-1D03-49CD-B7FC-672B8E261DED}" destId="{FF312C71-191B-43C2-9449-F4FD5795DFF1}" srcOrd="3" destOrd="0" parTransId="{4B9F7426-7760-467C-98FA-6A8B2192D5F2}" sibTransId="{2F9AC3B0-2376-42FC-A3F8-601CC2803FEA}"/>
    <dgm:cxn modelId="{0E675D5D-ACA8-45AD-97A2-D383A7CF92F0}" srcId="{C9142403-1D03-49CD-B7FC-672B8E261DED}" destId="{A2DA6BD8-BC35-42D0-A473-54A27F019B8C}" srcOrd="2" destOrd="0" parTransId="{0F0027EA-AC57-4CEF-ABC9-9E02193B88EE}" sibTransId="{85C7A15B-AD29-4268-923F-CAFCADB6AC92}"/>
    <dgm:cxn modelId="{BAD0DB60-385D-4CD5-880D-DEA7B3CA8863}" srcId="{C9142403-1D03-49CD-B7FC-672B8E261DED}" destId="{24334A2D-E00B-428F-9BC2-CDE9DD353A83}" srcOrd="0" destOrd="0" parTransId="{6BEA9A8C-A8A5-425C-B205-041D3970026D}" sibTransId="{4E802DB8-AC67-4976-A716-D12E851EE757}"/>
    <dgm:cxn modelId="{EC5A8665-5FFA-4065-95FF-9F7A691B16A4}" type="presOf" srcId="{FF312C71-191B-43C2-9449-F4FD5795DFF1}" destId="{B76F5C9E-A2CC-45E8-B7A4-635764AE5573}" srcOrd="0" destOrd="0" presId="urn:microsoft.com/office/officeart/2018/2/layout/IconCircleList"/>
    <dgm:cxn modelId="{F00CB34A-A7E1-4BD0-B333-72541358A007}" type="presOf" srcId="{4E802DB8-AC67-4976-A716-D12E851EE757}" destId="{0415FD0B-60DF-4C0E-9FE5-B156075D46D3}" srcOrd="0" destOrd="0" presId="urn:microsoft.com/office/officeart/2018/2/layout/IconCircleList"/>
    <dgm:cxn modelId="{26209475-981E-4BF7-9F76-EC2E83FB9EAA}" type="presOf" srcId="{A2DA6BD8-BC35-42D0-A473-54A27F019B8C}" destId="{B0002ADE-6889-4AA3-BC2F-5BEC7550B47A}" srcOrd="0" destOrd="0" presId="urn:microsoft.com/office/officeart/2018/2/layout/IconCircleList"/>
    <dgm:cxn modelId="{064DD186-23A7-49F0-830B-DECED769C8E2}" srcId="{C9142403-1D03-49CD-B7FC-672B8E261DED}" destId="{028D2FE3-68D8-44C3-928A-EDD3B8FD41D0}" srcOrd="1" destOrd="0" parTransId="{67484FB7-A24B-47A1-A694-2B407EA51E5A}" sibTransId="{8BD0A270-C21A-490C-A9B1-89E68E50B6A2}"/>
    <dgm:cxn modelId="{450ECA9C-5159-452D-897D-6C69D3A642BC}" type="presOf" srcId="{24334A2D-E00B-428F-9BC2-CDE9DD353A83}" destId="{0B462FC4-9373-4978-9079-A8B1BF60ED36}" srcOrd="0" destOrd="0" presId="urn:microsoft.com/office/officeart/2018/2/layout/IconCircleList"/>
    <dgm:cxn modelId="{82F3F4B7-3FF1-42D9-94D3-035D288A308C}" type="presOf" srcId="{85C7A15B-AD29-4268-923F-CAFCADB6AC92}" destId="{AAA17E0D-FB26-49E1-A4EF-D4C9355CDB50}" srcOrd="0" destOrd="0" presId="urn:microsoft.com/office/officeart/2018/2/layout/IconCircleList"/>
    <dgm:cxn modelId="{2342BEE2-769F-4B11-8B44-0D96FA544348}" type="presOf" srcId="{C9142403-1D03-49CD-B7FC-672B8E261DED}" destId="{C27E21A0-9AF4-43A8-921F-3D9CA661EB0A}" srcOrd="0" destOrd="0" presId="urn:microsoft.com/office/officeart/2018/2/layout/IconCircleList"/>
    <dgm:cxn modelId="{F1772FEB-2ED9-4404-9815-13412B609F40}" type="presOf" srcId="{028D2FE3-68D8-44C3-928A-EDD3B8FD41D0}" destId="{F5649553-D277-4FB2-B90E-F5D1B425763A}" srcOrd="0" destOrd="0" presId="urn:microsoft.com/office/officeart/2018/2/layout/IconCircleList"/>
    <dgm:cxn modelId="{1EE29039-25D8-4001-A7D8-31A8B3EBA782}" type="presParOf" srcId="{C27E21A0-9AF4-43A8-921F-3D9CA661EB0A}" destId="{4903EE57-F1DA-4A11-81AB-B1BC7043B64B}" srcOrd="0" destOrd="0" presId="urn:microsoft.com/office/officeart/2018/2/layout/IconCircleList"/>
    <dgm:cxn modelId="{F8516C13-F617-44F6-9D27-D93D50AA93C7}" type="presParOf" srcId="{4903EE57-F1DA-4A11-81AB-B1BC7043B64B}" destId="{643326E4-78FE-40E9-BD07-B5862D426A9E}" srcOrd="0" destOrd="0" presId="urn:microsoft.com/office/officeart/2018/2/layout/IconCircleList"/>
    <dgm:cxn modelId="{A96F20AC-88A5-425C-BEA8-480D12B994B2}" type="presParOf" srcId="{643326E4-78FE-40E9-BD07-B5862D426A9E}" destId="{D08D76EC-2D2E-4D22-8F0B-8381AA802CD7}" srcOrd="0" destOrd="0" presId="urn:microsoft.com/office/officeart/2018/2/layout/IconCircleList"/>
    <dgm:cxn modelId="{4FBD9265-EF4D-4CF6-B10F-55AD9F79E671}" type="presParOf" srcId="{643326E4-78FE-40E9-BD07-B5862D426A9E}" destId="{FBC40B91-FBDB-4C55-8182-14FBC0B46FF3}" srcOrd="1" destOrd="0" presId="urn:microsoft.com/office/officeart/2018/2/layout/IconCircleList"/>
    <dgm:cxn modelId="{722170A0-8541-4606-9CCE-DD11210E5F2F}" type="presParOf" srcId="{643326E4-78FE-40E9-BD07-B5862D426A9E}" destId="{17E24B71-EFF7-4554-AA18-D2E9B70BABC2}" srcOrd="2" destOrd="0" presId="urn:microsoft.com/office/officeart/2018/2/layout/IconCircleList"/>
    <dgm:cxn modelId="{64636E9A-21C5-49B5-AF89-25ECC5012C59}" type="presParOf" srcId="{643326E4-78FE-40E9-BD07-B5862D426A9E}" destId="{0B462FC4-9373-4978-9079-A8B1BF60ED36}" srcOrd="3" destOrd="0" presId="urn:microsoft.com/office/officeart/2018/2/layout/IconCircleList"/>
    <dgm:cxn modelId="{7A801D9F-1C49-4DD2-AD1E-0D39A2F1956F}" type="presParOf" srcId="{4903EE57-F1DA-4A11-81AB-B1BC7043B64B}" destId="{0415FD0B-60DF-4C0E-9FE5-B156075D46D3}" srcOrd="1" destOrd="0" presId="urn:microsoft.com/office/officeart/2018/2/layout/IconCircleList"/>
    <dgm:cxn modelId="{191C2417-42B0-4B16-8903-76C075B22A03}" type="presParOf" srcId="{4903EE57-F1DA-4A11-81AB-B1BC7043B64B}" destId="{67978A55-4982-491C-B9FF-DD9DC0F6350F}" srcOrd="2" destOrd="0" presId="urn:microsoft.com/office/officeart/2018/2/layout/IconCircleList"/>
    <dgm:cxn modelId="{D8E47A9A-1549-4949-AF68-6151C0D15B10}" type="presParOf" srcId="{67978A55-4982-491C-B9FF-DD9DC0F6350F}" destId="{9F98D859-E050-4609-900F-A4A22AB14104}" srcOrd="0" destOrd="0" presId="urn:microsoft.com/office/officeart/2018/2/layout/IconCircleList"/>
    <dgm:cxn modelId="{00E5EE59-580D-478C-BB27-12907DAD5384}" type="presParOf" srcId="{67978A55-4982-491C-B9FF-DD9DC0F6350F}" destId="{A5135D58-0AB1-40DC-AADE-A627D99288A5}" srcOrd="1" destOrd="0" presId="urn:microsoft.com/office/officeart/2018/2/layout/IconCircleList"/>
    <dgm:cxn modelId="{CE8C2587-BB3A-4E0A-80D1-A84C03799893}" type="presParOf" srcId="{67978A55-4982-491C-B9FF-DD9DC0F6350F}" destId="{B12BBB1D-8E61-4539-8B4D-25279782C7E5}" srcOrd="2" destOrd="0" presId="urn:microsoft.com/office/officeart/2018/2/layout/IconCircleList"/>
    <dgm:cxn modelId="{010DBF65-2574-4436-A99D-09FE5058637B}" type="presParOf" srcId="{67978A55-4982-491C-B9FF-DD9DC0F6350F}" destId="{F5649553-D277-4FB2-B90E-F5D1B425763A}" srcOrd="3" destOrd="0" presId="urn:microsoft.com/office/officeart/2018/2/layout/IconCircleList"/>
    <dgm:cxn modelId="{88DAE929-A10C-4686-AC9C-89C8118C636C}" type="presParOf" srcId="{4903EE57-F1DA-4A11-81AB-B1BC7043B64B}" destId="{EEC38B52-9219-4F97-8968-16B6C5126C24}" srcOrd="3" destOrd="0" presId="urn:microsoft.com/office/officeart/2018/2/layout/IconCircleList"/>
    <dgm:cxn modelId="{7144A205-E4A3-4419-8F61-7DD2D9088ED5}" type="presParOf" srcId="{4903EE57-F1DA-4A11-81AB-B1BC7043B64B}" destId="{DCB7D9FF-3C67-4DAC-B1B5-F4980F760386}" srcOrd="4" destOrd="0" presId="urn:microsoft.com/office/officeart/2018/2/layout/IconCircleList"/>
    <dgm:cxn modelId="{168705C8-757E-4C33-99A7-90CAE035F8CA}" type="presParOf" srcId="{DCB7D9FF-3C67-4DAC-B1B5-F4980F760386}" destId="{43F1A20C-0190-434C-8435-B9D10128650B}" srcOrd="0" destOrd="0" presId="urn:microsoft.com/office/officeart/2018/2/layout/IconCircleList"/>
    <dgm:cxn modelId="{F4CAC28A-D603-47A1-883F-C08F0036FF39}" type="presParOf" srcId="{DCB7D9FF-3C67-4DAC-B1B5-F4980F760386}" destId="{EA487522-0160-432E-A0D9-84E4DA133C92}" srcOrd="1" destOrd="0" presId="urn:microsoft.com/office/officeart/2018/2/layout/IconCircleList"/>
    <dgm:cxn modelId="{6AF30709-E173-4AB8-BB72-78EEEC27EA13}" type="presParOf" srcId="{DCB7D9FF-3C67-4DAC-B1B5-F4980F760386}" destId="{6EE76460-FA3E-4E6D-A35C-57FA8513AC71}" srcOrd="2" destOrd="0" presId="urn:microsoft.com/office/officeart/2018/2/layout/IconCircleList"/>
    <dgm:cxn modelId="{D3A6A869-8A45-48B7-B80F-87A4A03297E6}" type="presParOf" srcId="{DCB7D9FF-3C67-4DAC-B1B5-F4980F760386}" destId="{B0002ADE-6889-4AA3-BC2F-5BEC7550B47A}" srcOrd="3" destOrd="0" presId="urn:microsoft.com/office/officeart/2018/2/layout/IconCircleList"/>
    <dgm:cxn modelId="{CD9CADF8-9FB2-4EE8-A361-454483C4B5D6}" type="presParOf" srcId="{4903EE57-F1DA-4A11-81AB-B1BC7043B64B}" destId="{AAA17E0D-FB26-49E1-A4EF-D4C9355CDB50}" srcOrd="5" destOrd="0" presId="urn:microsoft.com/office/officeart/2018/2/layout/IconCircleList"/>
    <dgm:cxn modelId="{6B488D05-DF29-4F0E-846E-817C1B65FE28}" type="presParOf" srcId="{4903EE57-F1DA-4A11-81AB-B1BC7043B64B}" destId="{A74316AF-EBDF-426E-9715-B18FEEAF0CA9}" srcOrd="6" destOrd="0" presId="urn:microsoft.com/office/officeart/2018/2/layout/IconCircleList"/>
    <dgm:cxn modelId="{0A556E98-CCD1-421C-AA9B-7DB03072D518}" type="presParOf" srcId="{A74316AF-EBDF-426E-9715-B18FEEAF0CA9}" destId="{C71FBC55-9C98-40F3-9A77-C745095E07F0}" srcOrd="0" destOrd="0" presId="urn:microsoft.com/office/officeart/2018/2/layout/IconCircleList"/>
    <dgm:cxn modelId="{8408A20E-B797-4E5F-9C57-096349DB7E7D}" type="presParOf" srcId="{A74316AF-EBDF-426E-9715-B18FEEAF0CA9}" destId="{15A86108-791B-4457-9A47-BF9549814D40}" srcOrd="1" destOrd="0" presId="urn:microsoft.com/office/officeart/2018/2/layout/IconCircleList"/>
    <dgm:cxn modelId="{6566FB34-C8C3-4AC5-BBE7-295739064F47}" type="presParOf" srcId="{A74316AF-EBDF-426E-9715-B18FEEAF0CA9}" destId="{9ABF3361-EC69-4474-A203-5813ED090295}" srcOrd="2" destOrd="0" presId="urn:microsoft.com/office/officeart/2018/2/layout/IconCircleList"/>
    <dgm:cxn modelId="{84A828CC-4407-41B5-8811-8010D3BEF2D3}" type="presParOf" srcId="{A74316AF-EBDF-426E-9715-B18FEEAF0CA9}" destId="{B76F5C9E-A2CC-45E8-B7A4-635764AE55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66B9F7-ABA1-46A9-9471-6339E57AF32B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7EF132-8801-48CD-8D59-DFDC8B80E99C}">
      <dgm:prSet/>
      <dgm:spPr/>
      <dgm:t>
        <a:bodyPr/>
        <a:lstStyle/>
        <a:p>
          <a:r>
            <a:rPr lang="en-US"/>
            <a:t>Machine Learning XGBoost</a:t>
          </a:r>
        </a:p>
      </dgm:t>
    </dgm:pt>
    <dgm:pt modelId="{2A1A60A0-E230-4EF6-8AF9-9270035688F0}" type="parTrans" cxnId="{A4D91C36-1267-4C30-BF8D-93C6F08F36BE}">
      <dgm:prSet/>
      <dgm:spPr/>
      <dgm:t>
        <a:bodyPr/>
        <a:lstStyle/>
        <a:p>
          <a:endParaRPr lang="en-US"/>
        </a:p>
      </dgm:t>
    </dgm:pt>
    <dgm:pt modelId="{5837B9CB-FF45-4B7D-ADFF-7FBA0A23EADC}" type="sibTrans" cxnId="{A4D91C36-1267-4C30-BF8D-93C6F08F36BE}">
      <dgm:prSet/>
      <dgm:spPr/>
      <dgm:t>
        <a:bodyPr/>
        <a:lstStyle/>
        <a:p>
          <a:endParaRPr lang="en-US"/>
        </a:p>
      </dgm:t>
    </dgm:pt>
    <dgm:pt modelId="{582BD34B-23E1-4301-B1D5-B4F612E59D4B}">
      <dgm:prSet/>
      <dgm:spPr/>
      <dgm:t>
        <a:bodyPr/>
        <a:lstStyle/>
        <a:p>
          <a:r>
            <a:rPr lang="en-US"/>
            <a:t>Backend Development Python </a:t>
          </a:r>
        </a:p>
      </dgm:t>
    </dgm:pt>
    <dgm:pt modelId="{E3318E58-6EB5-4719-8064-30D637E1EFEC}" type="parTrans" cxnId="{88B0E822-14EC-4381-8A1D-5A9D5869B859}">
      <dgm:prSet/>
      <dgm:spPr/>
      <dgm:t>
        <a:bodyPr/>
        <a:lstStyle/>
        <a:p>
          <a:endParaRPr lang="en-US"/>
        </a:p>
      </dgm:t>
    </dgm:pt>
    <dgm:pt modelId="{E4468D96-B2DF-4ABE-9DEF-517758B2E599}" type="sibTrans" cxnId="{88B0E822-14EC-4381-8A1D-5A9D5869B859}">
      <dgm:prSet/>
      <dgm:spPr/>
      <dgm:t>
        <a:bodyPr/>
        <a:lstStyle/>
        <a:p>
          <a:endParaRPr lang="en-US"/>
        </a:p>
      </dgm:t>
    </dgm:pt>
    <dgm:pt modelId="{7F47EF8E-86DB-40B2-822C-AFAD5E1D5377}">
      <dgm:prSet/>
      <dgm:spPr/>
      <dgm:t>
        <a:bodyPr/>
        <a:lstStyle/>
        <a:p>
          <a:r>
            <a:rPr lang="en-US"/>
            <a:t>Flask Framework</a:t>
          </a:r>
        </a:p>
      </dgm:t>
    </dgm:pt>
    <dgm:pt modelId="{20E654EA-CAF0-4B48-9CB2-62D7E36D42D4}" type="parTrans" cxnId="{B9981DD8-127F-4AAE-A038-9BF2B504256F}">
      <dgm:prSet/>
      <dgm:spPr/>
      <dgm:t>
        <a:bodyPr/>
        <a:lstStyle/>
        <a:p>
          <a:endParaRPr lang="en-US"/>
        </a:p>
      </dgm:t>
    </dgm:pt>
    <dgm:pt modelId="{BDB273C5-6344-4007-94FA-9C8D0DE6594E}" type="sibTrans" cxnId="{B9981DD8-127F-4AAE-A038-9BF2B504256F}">
      <dgm:prSet/>
      <dgm:spPr/>
      <dgm:t>
        <a:bodyPr/>
        <a:lstStyle/>
        <a:p>
          <a:endParaRPr lang="en-US"/>
        </a:p>
      </dgm:t>
    </dgm:pt>
    <dgm:pt modelId="{1395308C-90FC-4F71-B510-BB91DB99E96B}">
      <dgm:prSet/>
      <dgm:spPr/>
      <dgm:t>
        <a:bodyPr/>
        <a:lstStyle/>
        <a:p>
          <a:r>
            <a:rPr lang="en-US"/>
            <a:t>User Test</a:t>
          </a:r>
        </a:p>
      </dgm:t>
    </dgm:pt>
    <dgm:pt modelId="{258392EA-2F59-406D-A771-63638F8DA4F9}" type="parTrans" cxnId="{DA4DBE4A-AF08-459B-AD7D-09B3FA218777}">
      <dgm:prSet/>
      <dgm:spPr/>
      <dgm:t>
        <a:bodyPr/>
        <a:lstStyle/>
        <a:p>
          <a:endParaRPr lang="en-US"/>
        </a:p>
      </dgm:t>
    </dgm:pt>
    <dgm:pt modelId="{7C33D818-DA9E-407D-801B-C6C2710CDEB3}" type="sibTrans" cxnId="{DA4DBE4A-AF08-459B-AD7D-09B3FA218777}">
      <dgm:prSet/>
      <dgm:spPr/>
      <dgm:t>
        <a:bodyPr/>
        <a:lstStyle/>
        <a:p>
          <a:endParaRPr lang="en-US"/>
        </a:p>
      </dgm:t>
    </dgm:pt>
    <dgm:pt modelId="{D5BC1BE8-EFAA-4DB5-A6EB-F6B8D2A9D9C8}" type="pres">
      <dgm:prSet presAssocID="{7566B9F7-ABA1-46A9-9471-6339E57AF32B}" presName="matrix" presStyleCnt="0">
        <dgm:presLayoutVars>
          <dgm:chMax val="1"/>
          <dgm:dir/>
          <dgm:resizeHandles val="exact"/>
        </dgm:presLayoutVars>
      </dgm:prSet>
      <dgm:spPr/>
    </dgm:pt>
    <dgm:pt modelId="{3DB1A0E8-975F-49DF-9902-9BF703DDE806}" type="pres">
      <dgm:prSet presAssocID="{7566B9F7-ABA1-46A9-9471-6339E57AF32B}" presName="diamond" presStyleLbl="bgShp" presStyleIdx="0" presStyleCnt="1"/>
      <dgm:spPr/>
    </dgm:pt>
    <dgm:pt modelId="{E304F5CF-44BC-47DE-AD91-B9305109155E}" type="pres">
      <dgm:prSet presAssocID="{7566B9F7-ABA1-46A9-9471-6339E57AF32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8A55A8D-69DA-4411-89E1-A9CED7EEB9A5}" type="pres">
      <dgm:prSet presAssocID="{7566B9F7-ABA1-46A9-9471-6339E57AF32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D65A7B8-6882-4787-990D-76DD18C16E85}" type="pres">
      <dgm:prSet presAssocID="{7566B9F7-ABA1-46A9-9471-6339E57AF32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A049C85-8EF8-4B0E-82E5-9C1E7BAB9529}" type="pres">
      <dgm:prSet presAssocID="{7566B9F7-ABA1-46A9-9471-6339E57AF32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5BDF707-E5CC-4122-9064-545DB0EAE687}" type="presOf" srcId="{7566B9F7-ABA1-46A9-9471-6339E57AF32B}" destId="{D5BC1BE8-EFAA-4DB5-A6EB-F6B8D2A9D9C8}" srcOrd="0" destOrd="0" presId="urn:microsoft.com/office/officeart/2005/8/layout/matrix3"/>
    <dgm:cxn modelId="{88B0E822-14EC-4381-8A1D-5A9D5869B859}" srcId="{7566B9F7-ABA1-46A9-9471-6339E57AF32B}" destId="{582BD34B-23E1-4301-B1D5-B4F612E59D4B}" srcOrd="1" destOrd="0" parTransId="{E3318E58-6EB5-4719-8064-30D637E1EFEC}" sibTransId="{E4468D96-B2DF-4ABE-9DEF-517758B2E599}"/>
    <dgm:cxn modelId="{A4D91C36-1267-4C30-BF8D-93C6F08F36BE}" srcId="{7566B9F7-ABA1-46A9-9471-6339E57AF32B}" destId="{717EF132-8801-48CD-8D59-DFDC8B80E99C}" srcOrd="0" destOrd="0" parTransId="{2A1A60A0-E230-4EF6-8AF9-9270035688F0}" sibTransId="{5837B9CB-FF45-4B7D-ADFF-7FBA0A23EADC}"/>
    <dgm:cxn modelId="{B202C05B-0C06-44BE-A05A-EBAA31B1CF46}" type="presOf" srcId="{717EF132-8801-48CD-8D59-DFDC8B80E99C}" destId="{E304F5CF-44BC-47DE-AD91-B9305109155E}" srcOrd="0" destOrd="0" presId="urn:microsoft.com/office/officeart/2005/8/layout/matrix3"/>
    <dgm:cxn modelId="{DA4DBE4A-AF08-459B-AD7D-09B3FA218777}" srcId="{7566B9F7-ABA1-46A9-9471-6339E57AF32B}" destId="{1395308C-90FC-4F71-B510-BB91DB99E96B}" srcOrd="3" destOrd="0" parTransId="{258392EA-2F59-406D-A771-63638F8DA4F9}" sibTransId="{7C33D818-DA9E-407D-801B-C6C2710CDEB3}"/>
    <dgm:cxn modelId="{9AEFCC8D-F96F-40EE-AF77-80E19BAF8F7C}" type="presOf" srcId="{582BD34B-23E1-4301-B1D5-B4F612E59D4B}" destId="{28A55A8D-69DA-4411-89E1-A9CED7EEB9A5}" srcOrd="0" destOrd="0" presId="urn:microsoft.com/office/officeart/2005/8/layout/matrix3"/>
    <dgm:cxn modelId="{F3A278A5-64E0-4ADD-986D-75B6AB9B3B10}" type="presOf" srcId="{1395308C-90FC-4F71-B510-BB91DB99E96B}" destId="{3A049C85-8EF8-4B0E-82E5-9C1E7BAB9529}" srcOrd="0" destOrd="0" presId="urn:microsoft.com/office/officeart/2005/8/layout/matrix3"/>
    <dgm:cxn modelId="{5BA303CD-C835-4A0A-A9B3-1D632EAEF8BB}" type="presOf" srcId="{7F47EF8E-86DB-40B2-822C-AFAD5E1D5377}" destId="{6D65A7B8-6882-4787-990D-76DD18C16E85}" srcOrd="0" destOrd="0" presId="urn:microsoft.com/office/officeart/2005/8/layout/matrix3"/>
    <dgm:cxn modelId="{B9981DD8-127F-4AAE-A038-9BF2B504256F}" srcId="{7566B9F7-ABA1-46A9-9471-6339E57AF32B}" destId="{7F47EF8E-86DB-40B2-822C-AFAD5E1D5377}" srcOrd="2" destOrd="0" parTransId="{20E654EA-CAF0-4B48-9CB2-62D7E36D42D4}" sibTransId="{BDB273C5-6344-4007-94FA-9C8D0DE6594E}"/>
    <dgm:cxn modelId="{305650B9-89D7-4F14-B8B2-D4469065BC1E}" type="presParOf" srcId="{D5BC1BE8-EFAA-4DB5-A6EB-F6B8D2A9D9C8}" destId="{3DB1A0E8-975F-49DF-9902-9BF703DDE806}" srcOrd="0" destOrd="0" presId="urn:microsoft.com/office/officeart/2005/8/layout/matrix3"/>
    <dgm:cxn modelId="{BD90CAEC-7DB0-4883-B013-6ACA4DBFCA79}" type="presParOf" srcId="{D5BC1BE8-EFAA-4DB5-A6EB-F6B8D2A9D9C8}" destId="{E304F5CF-44BC-47DE-AD91-B9305109155E}" srcOrd="1" destOrd="0" presId="urn:microsoft.com/office/officeart/2005/8/layout/matrix3"/>
    <dgm:cxn modelId="{B0724C17-4FE7-41A6-8F39-5793F38F8E03}" type="presParOf" srcId="{D5BC1BE8-EFAA-4DB5-A6EB-F6B8D2A9D9C8}" destId="{28A55A8D-69DA-4411-89E1-A9CED7EEB9A5}" srcOrd="2" destOrd="0" presId="urn:microsoft.com/office/officeart/2005/8/layout/matrix3"/>
    <dgm:cxn modelId="{AC7848D1-C3BC-47E7-86F6-F0B59D0DF212}" type="presParOf" srcId="{D5BC1BE8-EFAA-4DB5-A6EB-F6B8D2A9D9C8}" destId="{6D65A7B8-6882-4787-990D-76DD18C16E85}" srcOrd="3" destOrd="0" presId="urn:microsoft.com/office/officeart/2005/8/layout/matrix3"/>
    <dgm:cxn modelId="{38E390AA-A6E5-4DA9-8B71-E0819D692025}" type="presParOf" srcId="{D5BC1BE8-EFAA-4DB5-A6EB-F6B8D2A9D9C8}" destId="{3A049C85-8EF8-4B0E-82E5-9C1E7BAB952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045A1C-55FC-4754-8EA3-FF90A1274DE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A8239BD6-2AC5-43B1-95F3-F7AD4D5152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Existing systems focus on static personalization or single features (e.g., summarization or accessibility).</a:t>
          </a:r>
        </a:p>
      </dgm:t>
    </dgm:pt>
    <dgm:pt modelId="{BACAB250-0C34-4790-A5C3-4474F8713D53}" type="parTrans" cxnId="{E3F8209F-E083-4DF9-9C8F-3DC8E05759BA}">
      <dgm:prSet/>
      <dgm:spPr/>
      <dgm:t>
        <a:bodyPr/>
        <a:lstStyle/>
        <a:p>
          <a:endParaRPr lang="en-US"/>
        </a:p>
      </dgm:t>
    </dgm:pt>
    <dgm:pt modelId="{47CFC61E-62D9-43AE-832B-B7F1BBCC01CC}" type="sibTrans" cxnId="{E3F8209F-E083-4DF9-9C8F-3DC8E05759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864156-185F-4844-A581-FF2FAFB82FF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No system integrates </a:t>
          </a:r>
          <a:r>
            <a:rPr lang="en-US" b="1" dirty="0"/>
            <a:t>AI-driven </a:t>
          </a:r>
          <a:r>
            <a:rPr lang="en-US" b="1" dirty="0">
              <a:latin typeface="Aptos Display" panose="020F0302020204030204"/>
            </a:rPr>
            <a:t>content personalization</a:t>
          </a:r>
          <a:r>
            <a:rPr lang="en-US" dirty="0"/>
            <a:t>, </a:t>
          </a:r>
          <a:r>
            <a:rPr lang="en-US" b="1" dirty="0"/>
            <a:t>real-time UI adaptation</a:t>
          </a:r>
          <a:r>
            <a:rPr lang="en-US" dirty="0"/>
            <a:t>, and </a:t>
          </a:r>
          <a:r>
            <a:rPr lang="en-US" b="1" dirty="0"/>
            <a:t>accessibility enhancements</a:t>
          </a:r>
          <a:r>
            <a:rPr lang="en-US" dirty="0"/>
            <a:t> in one tool.</a:t>
          </a:r>
        </a:p>
      </dgm:t>
    </dgm:pt>
    <dgm:pt modelId="{73102187-AA2E-440D-93C7-A76EB5261967}" type="parTrans" cxnId="{581E5623-5276-4F01-9653-0777CAEBE58B}">
      <dgm:prSet/>
      <dgm:spPr/>
      <dgm:t>
        <a:bodyPr/>
        <a:lstStyle/>
        <a:p>
          <a:endParaRPr lang="en-US"/>
        </a:p>
      </dgm:t>
    </dgm:pt>
    <dgm:pt modelId="{34C084B3-0092-4ADE-BE23-8FEC433B5CFF}" type="sibTrans" cxnId="{581E5623-5276-4F01-9653-0777CAEBE58B}">
      <dgm:prSet/>
      <dgm:spPr/>
      <dgm:t>
        <a:bodyPr/>
        <a:lstStyle/>
        <a:p>
          <a:endParaRPr lang="en-US"/>
        </a:p>
      </dgm:t>
    </dgm:pt>
    <dgm:pt modelId="{8B57E3D6-707D-4F0E-8411-EFF09513B079}" type="pres">
      <dgm:prSet presAssocID="{27045A1C-55FC-4754-8EA3-FF90A1274DE0}" presName="root" presStyleCnt="0">
        <dgm:presLayoutVars>
          <dgm:dir/>
          <dgm:resizeHandles val="exact"/>
        </dgm:presLayoutVars>
      </dgm:prSet>
      <dgm:spPr/>
    </dgm:pt>
    <dgm:pt modelId="{DAEFBADE-F004-4E34-BC61-7A89B24B1C4C}" type="pres">
      <dgm:prSet presAssocID="{27045A1C-55FC-4754-8EA3-FF90A1274DE0}" presName="container" presStyleCnt="0">
        <dgm:presLayoutVars>
          <dgm:dir/>
          <dgm:resizeHandles val="exact"/>
        </dgm:presLayoutVars>
      </dgm:prSet>
      <dgm:spPr/>
    </dgm:pt>
    <dgm:pt modelId="{89CF1A2F-445C-46D9-B785-808C82423BBD}" type="pres">
      <dgm:prSet presAssocID="{A8239BD6-2AC5-43B1-95F3-F7AD4D5152EE}" presName="compNode" presStyleCnt="0"/>
      <dgm:spPr/>
    </dgm:pt>
    <dgm:pt modelId="{C76825DE-1B35-41CF-9BB5-88D600C17965}" type="pres">
      <dgm:prSet presAssocID="{A8239BD6-2AC5-43B1-95F3-F7AD4D5152EE}" presName="iconBgRect" presStyleLbl="bgShp" presStyleIdx="0" presStyleCnt="2"/>
      <dgm:spPr/>
    </dgm:pt>
    <dgm:pt modelId="{E7D9EF11-85CB-439E-8D95-3473129A2DB3}" type="pres">
      <dgm:prSet presAssocID="{A8239BD6-2AC5-43B1-95F3-F7AD4D5152E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04A5201-5464-4BAD-9B2D-04853BF6B34E}" type="pres">
      <dgm:prSet presAssocID="{A8239BD6-2AC5-43B1-95F3-F7AD4D5152EE}" presName="spaceRect" presStyleCnt="0"/>
      <dgm:spPr/>
    </dgm:pt>
    <dgm:pt modelId="{24733E48-E51F-4B5B-95D3-C60578DF5B56}" type="pres">
      <dgm:prSet presAssocID="{A8239BD6-2AC5-43B1-95F3-F7AD4D5152EE}" presName="textRect" presStyleLbl="revTx" presStyleIdx="0" presStyleCnt="2">
        <dgm:presLayoutVars>
          <dgm:chMax val="1"/>
          <dgm:chPref val="1"/>
        </dgm:presLayoutVars>
      </dgm:prSet>
      <dgm:spPr/>
    </dgm:pt>
    <dgm:pt modelId="{CB36B8ED-61C1-483F-B34B-D6F27DA43417}" type="pres">
      <dgm:prSet presAssocID="{47CFC61E-62D9-43AE-832B-B7F1BBCC01CC}" presName="sibTrans" presStyleLbl="sibTrans2D1" presStyleIdx="0" presStyleCnt="0"/>
      <dgm:spPr/>
    </dgm:pt>
    <dgm:pt modelId="{2E83A417-5D95-41A2-AD57-82283AB3FF1A}" type="pres">
      <dgm:prSet presAssocID="{A1864156-185F-4844-A581-FF2FAFB82FFB}" presName="compNode" presStyleCnt="0"/>
      <dgm:spPr/>
    </dgm:pt>
    <dgm:pt modelId="{DBCEF624-4DA2-4CFF-A9AE-14C4A213DBE9}" type="pres">
      <dgm:prSet presAssocID="{A1864156-185F-4844-A581-FF2FAFB82FFB}" presName="iconBgRect" presStyleLbl="bgShp" presStyleIdx="1" presStyleCnt="2"/>
      <dgm:spPr/>
    </dgm:pt>
    <dgm:pt modelId="{8BC8B4BF-A9A2-4195-925B-AEBAD28E553E}" type="pres">
      <dgm:prSet presAssocID="{A1864156-185F-4844-A581-FF2FAFB82FF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9CFF9D0-50C6-466F-930E-681AAD66F20E}" type="pres">
      <dgm:prSet presAssocID="{A1864156-185F-4844-A581-FF2FAFB82FFB}" presName="spaceRect" presStyleCnt="0"/>
      <dgm:spPr/>
    </dgm:pt>
    <dgm:pt modelId="{59866E92-7DDB-496D-B283-56541B4365D7}" type="pres">
      <dgm:prSet presAssocID="{A1864156-185F-4844-A581-FF2FAFB82FF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81E5623-5276-4F01-9653-0777CAEBE58B}" srcId="{27045A1C-55FC-4754-8EA3-FF90A1274DE0}" destId="{A1864156-185F-4844-A581-FF2FAFB82FFB}" srcOrd="1" destOrd="0" parTransId="{73102187-AA2E-440D-93C7-A76EB5261967}" sibTransId="{34C084B3-0092-4ADE-BE23-8FEC433B5CFF}"/>
    <dgm:cxn modelId="{8F8AF056-34A8-4EB0-AA48-D9C057CAF287}" type="presOf" srcId="{A1864156-185F-4844-A581-FF2FAFB82FFB}" destId="{59866E92-7DDB-496D-B283-56541B4365D7}" srcOrd="0" destOrd="0" presId="urn:microsoft.com/office/officeart/2018/2/layout/IconCircleList"/>
    <dgm:cxn modelId="{E3F8209F-E083-4DF9-9C8F-3DC8E05759BA}" srcId="{27045A1C-55FC-4754-8EA3-FF90A1274DE0}" destId="{A8239BD6-2AC5-43B1-95F3-F7AD4D5152EE}" srcOrd="0" destOrd="0" parTransId="{BACAB250-0C34-4790-A5C3-4474F8713D53}" sibTransId="{47CFC61E-62D9-43AE-832B-B7F1BBCC01CC}"/>
    <dgm:cxn modelId="{FD929EB6-F537-4026-B0E8-31116360A952}" type="presOf" srcId="{27045A1C-55FC-4754-8EA3-FF90A1274DE0}" destId="{8B57E3D6-707D-4F0E-8411-EFF09513B079}" srcOrd="0" destOrd="0" presId="urn:microsoft.com/office/officeart/2018/2/layout/IconCircleList"/>
    <dgm:cxn modelId="{F51DDEC4-0A68-4886-A383-5A60B444551C}" type="presOf" srcId="{47CFC61E-62D9-43AE-832B-B7F1BBCC01CC}" destId="{CB36B8ED-61C1-483F-B34B-D6F27DA43417}" srcOrd="0" destOrd="0" presId="urn:microsoft.com/office/officeart/2018/2/layout/IconCircleList"/>
    <dgm:cxn modelId="{676CD0EC-ED85-44A2-A71B-AB7F51B60226}" type="presOf" srcId="{A8239BD6-2AC5-43B1-95F3-F7AD4D5152EE}" destId="{24733E48-E51F-4B5B-95D3-C60578DF5B56}" srcOrd="0" destOrd="0" presId="urn:microsoft.com/office/officeart/2018/2/layout/IconCircleList"/>
    <dgm:cxn modelId="{ED71C832-7A07-4177-A509-B7E02CB51D37}" type="presParOf" srcId="{8B57E3D6-707D-4F0E-8411-EFF09513B079}" destId="{DAEFBADE-F004-4E34-BC61-7A89B24B1C4C}" srcOrd="0" destOrd="0" presId="urn:microsoft.com/office/officeart/2018/2/layout/IconCircleList"/>
    <dgm:cxn modelId="{A1FA5D9A-40EC-4495-B955-ABEE2B5ED52D}" type="presParOf" srcId="{DAEFBADE-F004-4E34-BC61-7A89B24B1C4C}" destId="{89CF1A2F-445C-46D9-B785-808C82423BBD}" srcOrd="0" destOrd="0" presId="urn:microsoft.com/office/officeart/2018/2/layout/IconCircleList"/>
    <dgm:cxn modelId="{5992A355-A1D5-49D1-9B88-CBAAD1697F6F}" type="presParOf" srcId="{89CF1A2F-445C-46D9-B785-808C82423BBD}" destId="{C76825DE-1B35-41CF-9BB5-88D600C17965}" srcOrd="0" destOrd="0" presId="urn:microsoft.com/office/officeart/2018/2/layout/IconCircleList"/>
    <dgm:cxn modelId="{12AC78E3-CA0A-4C4B-B7D2-F424FAC6D877}" type="presParOf" srcId="{89CF1A2F-445C-46D9-B785-808C82423BBD}" destId="{E7D9EF11-85CB-439E-8D95-3473129A2DB3}" srcOrd="1" destOrd="0" presId="urn:microsoft.com/office/officeart/2018/2/layout/IconCircleList"/>
    <dgm:cxn modelId="{01944C3C-B901-47FA-ABC9-11EFD8BB867C}" type="presParOf" srcId="{89CF1A2F-445C-46D9-B785-808C82423BBD}" destId="{404A5201-5464-4BAD-9B2D-04853BF6B34E}" srcOrd="2" destOrd="0" presId="urn:microsoft.com/office/officeart/2018/2/layout/IconCircleList"/>
    <dgm:cxn modelId="{5EFCB618-E286-487A-A0E3-12F511B154B5}" type="presParOf" srcId="{89CF1A2F-445C-46D9-B785-808C82423BBD}" destId="{24733E48-E51F-4B5B-95D3-C60578DF5B56}" srcOrd="3" destOrd="0" presId="urn:microsoft.com/office/officeart/2018/2/layout/IconCircleList"/>
    <dgm:cxn modelId="{961991B2-E0BC-43BA-93ED-9AA2ADEC1BEF}" type="presParOf" srcId="{DAEFBADE-F004-4E34-BC61-7A89B24B1C4C}" destId="{CB36B8ED-61C1-483F-B34B-D6F27DA43417}" srcOrd="1" destOrd="0" presId="urn:microsoft.com/office/officeart/2018/2/layout/IconCircleList"/>
    <dgm:cxn modelId="{B23D1C22-6278-410B-A303-9F379D104A95}" type="presParOf" srcId="{DAEFBADE-F004-4E34-BC61-7A89B24B1C4C}" destId="{2E83A417-5D95-41A2-AD57-82283AB3FF1A}" srcOrd="2" destOrd="0" presId="urn:microsoft.com/office/officeart/2018/2/layout/IconCircleList"/>
    <dgm:cxn modelId="{659151CE-CEE2-4011-9AF5-A69F8416C5F4}" type="presParOf" srcId="{2E83A417-5D95-41A2-AD57-82283AB3FF1A}" destId="{DBCEF624-4DA2-4CFF-A9AE-14C4A213DBE9}" srcOrd="0" destOrd="0" presId="urn:microsoft.com/office/officeart/2018/2/layout/IconCircleList"/>
    <dgm:cxn modelId="{7B65A52D-34D3-48F2-86CD-3546DCE30AF3}" type="presParOf" srcId="{2E83A417-5D95-41A2-AD57-82283AB3FF1A}" destId="{8BC8B4BF-A9A2-4195-925B-AEBAD28E553E}" srcOrd="1" destOrd="0" presId="urn:microsoft.com/office/officeart/2018/2/layout/IconCircleList"/>
    <dgm:cxn modelId="{A64E15AB-0670-4A28-8AC6-66BF684855FF}" type="presParOf" srcId="{2E83A417-5D95-41A2-AD57-82283AB3FF1A}" destId="{59CFF9D0-50C6-466F-930E-681AAD66F20E}" srcOrd="2" destOrd="0" presId="urn:microsoft.com/office/officeart/2018/2/layout/IconCircleList"/>
    <dgm:cxn modelId="{EB56733F-6110-448E-A092-8A5D020397AC}" type="presParOf" srcId="{2E83A417-5D95-41A2-AD57-82283AB3FF1A}" destId="{59866E92-7DDB-496D-B283-56541B4365D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910326-C34E-4C39-A0B5-3A86F1DB02B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D9089F-993B-4F33-87BF-8529F683EF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Conducted an </a:t>
          </a:r>
          <a:r>
            <a:rPr lang="en-US" b="1"/>
            <a:t>online survey</a:t>
          </a:r>
          <a:r>
            <a:rPr lang="en-US"/>
            <a:t> with </a:t>
          </a:r>
          <a:r>
            <a:rPr lang="en-US" b="1"/>
            <a:t>50 Medium article readers</a:t>
          </a:r>
          <a:r>
            <a:rPr lang="en-US"/>
            <a:t> to understand user preferences and pain points.</a:t>
          </a:r>
        </a:p>
      </dgm:t>
    </dgm:pt>
    <dgm:pt modelId="{BBFF097A-CE41-4D5D-BDCC-DC932C5CB87E}" type="parTrans" cxnId="{7EDACACF-AEF9-4725-AF14-2EE790D92EB8}">
      <dgm:prSet/>
      <dgm:spPr/>
      <dgm:t>
        <a:bodyPr/>
        <a:lstStyle/>
        <a:p>
          <a:endParaRPr lang="en-US"/>
        </a:p>
      </dgm:t>
    </dgm:pt>
    <dgm:pt modelId="{3359E62D-D629-4843-B2A0-D57412256EEB}" type="sibTrans" cxnId="{7EDACACF-AEF9-4725-AF14-2EE790D92EB8}">
      <dgm:prSet/>
      <dgm:spPr/>
      <dgm:t>
        <a:bodyPr/>
        <a:lstStyle/>
        <a:p>
          <a:endParaRPr lang="en-US"/>
        </a:p>
      </dgm:t>
    </dgm:pt>
    <dgm:pt modelId="{25869701-9646-4289-94FC-8DC77D1815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Survey revealed that </a:t>
          </a:r>
          <a:r>
            <a:rPr lang="en-US" b="1"/>
            <a:t>73% of respondents</a:t>
          </a:r>
          <a:r>
            <a:rPr lang="en-US"/>
            <a:t> found the idea of a personalized UI extension useful.</a:t>
          </a:r>
        </a:p>
      </dgm:t>
    </dgm:pt>
    <dgm:pt modelId="{4E86BAF7-0D8E-47F3-87EB-542CE51D308D}" type="parTrans" cxnId="{487DD9F9-6BAC-4491-AFC9-E15AF49CD12A}">
      <dgm:prSet/>
      <dgm:spPr/>
      <dgm:t>
        <a:bodyPr/>
        <a:lstStyle/>
        <a:p>
          <a:endParaRPr lang="en-US"/>
        </a:p>
      </dgm:t>
    </dgm:pt>
    <dgm:pt modelId="{37EDE785-D363-40A2-9C87-38FD96F4F4E6}" type="sibTrans" cxnId="{487DD9F9-6BAC-4491-AFC9-E15AF49CD12A}">
      <dgm:prSet/>
      <dgm:spPr/>
      <dgm:t>
        <a:bodyPr/>
        <a:lstStyle/>
        <a:p>
          <a:endParaRPr lang="en-US"/>
        </a:p>
      </dgm:t>
    </dgm:pt>
    <dgm:pt modelId="{51CE2494-1BD5-47C7-96BF-971E629E33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Medium hosts a wide variety of articles on diverse topics.</a:t>
          </a:r>
        </a:p>
      </dgm:t>
    </dgm:pt>
    <dgm:pt modelId="{7226905F-E654-4EED-A73B-79B7E1DE68B8}" type="parTrans" cxnId="{353426DA-B71A-4B26-AF15-43D2EB1F812B}">
      <dgm:prSet/>
      <dgm:spPr/>
      <dgm:t>
        <a:bodyPr/>
        <a:lstStyle/>
        <a:p>
          <a:endParaRPr lang="en-US"/>
        </a:p>
      </dgm:t>
    </dgm:pt>
    <dgm:pt modelId="{0E448CCC-0B6E-41B3-80DB-147FDF0620BA}" type="sibTrans" cxnId="{353426DA-B71A-4B26-AF15-43D2EB1F812B}">
      <dgm:prSet/>
      <dgm:spPr/>
      <dgm:t>
        <a:bodyPr/>
        <a:lstStyle/>
        <a:p>
          <a:endParaRPr lang="en-US"/>
        </a:p>
      </dgm:t>
    </dgm:pt>
    <dgm:pt modelId="{4E9167A2-A1BA-43BF-B819-D501EB3065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Long-Form Content.</a:t>
          </a:r>
        </a:p>
      </dgm:t>
    </dgm:pt>
    <dgm:pt modelId="{F24515AA-3414-49F0-84B1-90CEDA7E9540}" type="parTrans" cxnId="{F90506DC-733B-45AA-A60F-DB8AB6003041}">
      <dgm:prSet/>
      <dgm:spPr/>
      <dgm:t>
        <a:bodyPr/>
        <a:lstStyle/>
        <a:p>
          <a:endParaRPr lang="en-US"/>
        </a:p>
      </dgm:t>
    </dgm:pt>
    <dgm:pt modelId="{D2926F88-B34E-4888-9955-0DD80C6A3071}" type="sibTrans" cxnId="{F90506DC-733B-45AA-A60F-DB8AB6003041}">
      <dgm:prSet/>
      <dgm:spPr/>
      <dgm:t>
        <a:bodyPr/>
        <a:lstStyle/>
        <a:p>
          <a:endParaRPr lang="en-US"/>
        </a:p>
      </dgm:t>
    </dgm:pt>
    <dgm:pt modelId="{EAB4FC63-A613-488A-A90D-A0A7748A03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Engaged User Base.</a:t>
          </a:r>
        </a:p>
      </dgm:t>
    </dgm:pt>
    <dgm:pt modelId="{B3171A3F-43B3-47B8-93E1-69B817CAC988}" type="parTrans" cxnId="{B918F7F5-E904-486E-A932-71FD34F65A4E}">
      <dgm:prSet/>
      <dgm:spPr/>
      <dgm:t>
        <a:bodyPr/>
        <a:lstStyle/>
        <a:p>
          <a:endParaRPr lang="en-US"/>
        </a:p>
      </dgm:t>
    </dgm:pt>
    <dgm:pt modelId="{77C1434A-10DF-4B14-BC12-6D2F38CFB580}" type="sibTrans" cxnId="{B918F7F5-E904-486E-A932-71FD34F65A4E}">
      <dgm:prSet/>
      <dgm:spPr/>
      <dgm:t>
        <a:bodyPr/>
        <a:lstStyle/>
        <a:p>
          <a:endParaRPr lang="en-US"/>
        </a:p>
      </dgm:t>
    </dgm:pt>
    <dgm:pt modelId="{C68388B2-1D4E-435D-8D71-D5BC1C59BDE0}" type="pres">
      <dgm:prSet presAssocID="{76910326-C34E-4C39-A0B5-3A86F1DB02B7}" presName="root" presStyleCnt="0">
        <dgm:presLayoutVars>
          <dgm:dir/>
          <dgm:resizeHandles val="exact"/>
        </dgm:presLayoutVars>
      </dgm:prSet>
      <dgm:spPr/>
    </dgm:pt>
    <dgm:pt modelId="{1CCB5EA6-DE64-434F-A59D-D36A1BDBD3F9}" type="pres">
      <dgm:prSet presAssocID="{E3D9089F-993B-4F33-87BF-8529F683EF28}" presName="compNode" presStyleCnt="0"/>
      <dgm:spPr/>
    </dgm:pt>
    <dgm:pt modelId="{DEE818A0-9A2D-4AF1-8014-DF0A772C90BC}" type="pres">
      <dgm:prSet presAssocID="{E3D9089F-993B-4F33-87BF-8529F683EF28}" presName="bgRect" presStyleLbl="bgShp" presStyleIdx="0" presStyleCnt="5"/>
      <dgm:spPr/>
    </dgm:pt>
    <dgm:pt modelId="{18F11832-FC60-4A0B-B3E1-7A3F5BF01DB7}" type="pres">
      <dgm:prSet presAssocID="{E3D9089F-993B-4F33-87BF-8529F683EF2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A52BF2CC-BDC3-418C-B3F7-A1A64AADBB98}" type="pres">
      <dgm:prSet presAssocID="{E3D9089F-993B-4F33-87BF-8529F683EF28}" presName="spaceRect" presStyleCnt="0"/>
      <dgm:spPr/>
    </dgm:pt>
    <dgm:pt modelId="{6806F94A-055D-4B2C-A770-C93B7E6D501F}" type="pres">
      <dgm:prSet presAssocID="{E3D9089F-993B-4F33-87BF-8529F683EF28}" presName="parTx" presStyleLbl="revTx" presStyleIdx="0" presStyleCnt="5">
        <dgm:presLayoutVars>
          <dgm:chMax val="0"/>
          <dgm:chPref val="0"/>
        </dgm:presLayoutVars>
      </dgm:prSet>
      <dgm:spPr/>
    </dgm:pt>
    <dgm:pt modelId="{A81B98D1-AA92-440E-8715-A798B01E1446}" type="pres">
      <dgm:prSet presAssocID="{3359E62D-D629-4843-B2A0-D57412256EEB}" presName="sibTrans" presStyleCnt="0"/>
      <dgm:spPr/>
    </dgm:pt>
    <dgm:pt modelId="{27315053-DACB-4523-87C4-06039A0F2CFF}" type="pres">
      <dgm:prSet presAssocID="{25869701-9646-4289-94FC-8DC77D181570}" presName="compNode" presStyleCnt="0"/>
      <dgm:spPr/>
    </dgm:pt>
    <dgm:pt modelId="{11140372-A623-43B2-9C01-8077E10FF1B2}" type="pres">
      <dgm:prSet presAssocID="{25869701-9646-4289-94FC-8DC77D181570}" presName="bgRect" presStyleLbl="bgShp" presStyleIdx="1" presStyleCnt="5"/>
      <dgm:spPr/>
    </dgm:pt>
    <dgm:pt modelId="{FEA26BD7-73BB-4F08-B0F2-0DE68A1A1127}" type="pres">
      <dgm:prSet presAssocID="{25869701-9646-4289-94FC-8DC77D18157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7ED4A13-8CAA-4BBC-A10C-8D32E9051790}" type="pres">
      <dgm:prSet presAssocID="{25869701-9646-4289-94FC-8DC77D181570}" presName="spaceRect" presStyleCnt="0"/>
      <dgm:spPr/>
    </dgm:pt>
    <dgm:pt modelId="{AF88F3B0-41D8-4DD6-8A28-1B64B359E7C0}" type="pres">
      <dgm:prSet presAssocID="{25869701-9646-4289-94FC-8DC77D181570}" presName="parTx" presStyleLbl="revTx" presStyleIdx="1" presStyleCnt="5">
        <dgm:presLayoutVars>
          <dgm:chMax val="0"/>
          <dgm:chPref val="0"/>
        </dgm:presLayoutVars>
      </dgm:prSet>
      <dgm:spPr/>
    </dgm:pt>
    <dgm:pt modelId="{6AD4FCC2-3909-4F96-BF87-62C008837EB1}" type="pres">
      <dgm:prSet presAssocID="{37EDE785-D363-40A2-9C87-38FD96F4F4E6}" presName="sibTrans" presStyleCnt="0"/>
      <dgm:spPr/>
    </dgm:pt>
    <dgm:pt modelId="{D1704248-7EB4-434A-A710-B4AD962E5A19}" type="pres">
      <dgm:prSet presAssocID="{51CE2494-1BD5-47C7-96BF-971E629E335B}" presName="compNode" presStyleCnt="0"/>
      <dgm:spPr/>
    </dgm:pt>
    <dgm:pt modelId="{B27E9202-1943-4C2A-822D-AD2E9BBFC43C}" type="pres">
      <dgm:prSet presAssocID="{51CE2494-1BD5-47C7-96BF-971E629E335B}" presName="bgRect" presStyleLbl="bgShp" presStyleIdx="2" presStyleCnt="5"/>
      <dgm:spPr/>
    </dgm:pt>
    <dgm:pt modelId="{D7133F89-AD29-42D5-A344-36692EDDE4D8}" type="pres">
      <dgm:prSet presAssocID="{51CE2494-1BD5-47C7-96BF-971E629E335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43F86BCC-5EC8-4B7D-A66D-E32198A63A80}" type="pres">
      <dgm:prSet presAssocID="{51CE2494-1BD5-47C7-96BF-971E629E335B}" presName="spaceRect" presStyleCnt="0"/>
      <dgm:spPr/>
    </dgm:pt>
    <dgm:pt modelId="{BDC9A571-4EDE-405C-A75E-F61D683711B9}" type="pres">
      <dgm:prSet presAssocID="{51CE2494-1BD5-47C7-96BF-971E629E335B}" presName="parTx" presStyleLbl="revTx" presStyleIdx="2" presStyleCnt="5">
        <dgm:presLayoutVars>
          <dgm:chMax val="0"/>
          <dgm:chPref val="0"/>
        </dgm:presLayoutVars>
      </dgm:prSet>
      <dgm:spPr/>
    </dgm:pt>
    <dgm:pt modelId="{96CF9C05-ACB2-4378-B6FC-40F3A4AA4973}" type="pres">
      <dgm:prSet presAssocID="{0E448CCC-0B6E-41B3-80DB-147FDF0620BA}" presName="sibTrans" presStyleCnt="0"/>
      <dgm:spPr/>
    </dgm:pt>
    <dgm:pt modelId="{E0974686-BAF4-408C-AB10-E8493615CC4C}" type="pres">
      <dgm:prSet presAssocID="{4E9167A2-A1BA-43BF-B819-D501EB306589}" presName="compNode" presStyleCnt="0"/>
      <dgm:spPr/>
    </dgm:pt>
    <dgm:pt modelId="{F75B60A2-0118-45E3-A504-40D5B3DFBD60}" type="pres">
      <dgm:prSet presAssocID="{4E9167A2-A1BA-43BF-B819-D501EB306589}" presName="bgRect" presStyleLbl="bgShp" presStyleIdx="3" presStyleCnt="5"/>
      <dgm:spPr/>
    </dgm:pt>
    <dgm:pt modelId="{12774E0A-7189-47FB-831B-33EE7FED3AEC}" type="pres">
      <dgm:prSet presAssocID="{4E9167A2-A1BA-43BF-B819-D501EB3065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18142F7C-4BD4-4E05-9E29-0796CA5ABAB2}" type="pres">
      <dgm:prSet presAssocID="{4E9167A2-A1BA-43BF-B819-D501EB306589}" presName="spaceRect" presStyleCnt="0"/>
      <dgm:spPr/>
    </dgm:pt>
    <dgm:pt modelId="{2E065E40-40E7-49A0-B010-8F84847E5681}" type="pres">
      <dgm:prSet presAssocID="{4E9167A2-A1BA-43BF-B819-D501EB306589}" presName="parTx" presStyleLbl="revTx" presStyleIdx="3" presStyleCnt="5">
        <dgm:presLayoutVars>
          <dgm:chMax val="0"/>
          <dgm:chPref val="0"/>
        </dgm:presLayoutVars>
      </dgm:prSet>
      <dgm:spPr/>
    </dgm:pt>
    <dgm:pt modelId="{BD252E81-B355-412C-9E4F-8366AB664A28}" type="pres">
      <dgm:prSet presAssocID="{D2926F88-B34E-4888-9955-0DD80C6A3071}" presName="sibTrans" presStyleCnt="0"/>
      <dgm:spPr/>
    </dgm:pt>
    <dgm:pt modelId="{9096A8B6-328B-40E5-9BB3-896F149FB95F}" type="pres">
      <dgm:prSet presAssocID="{EAB4FC63-A613-488A-A90D-A0A7748A0342}" presName="compNode" presStyleCnt="0"/>
      <dgm:spPr/>
    </dgm:pt>
    <dgm:pt modelId="{1B4A460F-1761-4F8E-BA8F-4D4288AA7F5C}" type="pres">
      <dgm:prSet presAssocID="{EAB4FC63-A613-488A-A90D-A0A7748A0342}" presName="bgRect" presStyleLbl="bgShp" presStyleIdx="4" presStyleCnt="5"/>
      <dgm:spPr/>
    </dgm:pt>
    <dgm:pt modelId="{1BADFE54-BB3B-4E86-9CA3-7178FCB86EE6}" type="pres">
      <dgm:prSet presAssocID="{EAB4FC63-A613-488A-A90D-A0A7748A034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B147F37-9CB4-4957-87AC-04A3E8ED64C6}" type="pres">
      <dgm:prSet presAssocID="{EAB4FC63-A613-488A-A90D-A0A7748A0342}" presName="spaceRect" presStyleCnt="0"/>
      <dgm:spPr/>
    </dgm:pt>
    <dgm:pt modelId="{6A40B22F-6125-4BE5-ADA0-559523A95868}" type="pres">
      <dgm:prSet presAssocID="{EAB4FC63-A613-488A-A90D-A0A7748A034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D71BE1E-1311-4F1D-8E26-7956031D42D2}" type="presOf" srcId="{25869701-9646-4289-94FC-8DC77D181570}" destId="{AF88F3B0-41D8-4DD6-8A28-1B64B359E7C0}" srcOrd="0" destOrd="0" presId="urn:microsoft.com/office/officeart/2018/2/layout/IconVerticalSolidList"/>
    <dgm:cxn modelId="{5D9A0C24-0DB2-4EB0-9F57-72C3F80495DC}" type="presOf" srcId="{76910326-C34E-4C39-A0B5-3A86F1DB02B7}" destId="{C68388B2-1D4E-435D-8D71-D5BC1C59BDE0}" srcOrd="0" destOrd="0" presId="urn:microsoft.com/office/officeart/2018/2/layout/IconVerticalSolidList"/>
    <dgm:cxn modelId="{B51F239C-E96C-4DC4-BCE8-EB6AC1F52315}" type="presOf" srcId="{EAB4FC63-A613-488A-A90D-A0A7748A0342}" destId="{6A40B22F-6125-4BE5-ADA0-559523A95868}" srcOrd="0" destOrd="0" presId="urn:microsoft.com/office/officeart/2018/2/layout/IconVerticalSolidList"/>
    <dgm:cxn modelId="{7EDACACF-AEF9-4725-AF14-2EE790D92EB8}" srcId="{76910326-C34E-4C39-A0B5-3A86F1DB02B7}" destId="{E3D9089F-993B-4F33-87BF-8529F683EF28}" srcOrd="0" destOrd="0" parTransId="{BBFF097A-CE41-4D5D-BDCC-DC932C5CB87E}" sibTransId="{3359E62D-D629-4843-B2A0-D57412256EEB}"/>
    <dgm:cxn modelId="{1ACB9AD1-678D-450E-BB24-184CE1CB2968}" type="presOf" srcId="{51CE2494-1BD5-47C7-96BF-971E629E335B}" destId="{BDC9A571-4EDE-405C-A75E-F61D683711B9}" srcOrd="0" destOrd="0" presId="urn:microsoft.com/office/officeart/2018/2/layout/IconVerticalSolidList"/>
    <dgm:cxn modelId="{23F329D3-45F5-4EA9-9F02-2BF4C6CAD6FA}" type="presOf" srcId="{E3D9089F-993B-4F33-87BF-8529F683EF28}" destId="{6806F94A-055D-4B2C-A770-C93B7E6D501F}" srcOrd="0" destOrd="0" presId="urn:microsoft.com/office/officeart/2018/2/layout/IconVerticalSolidList"/>
    <dgm:cxn modelId="{353426DA-B71A-4B26-AF15-43D2EB1F812B}" srcId="{76910326-C34E-4C39-A0B5-3A86F1DB02B7}" destId="{51CE2494-1BD5-47C7-96BF-971E629E335B}" srcOrd="2" destOrd="0" parTransId="{7226905F-E654-4EED-A73B-79B7E1DE68B8}" sibTransId="{0E448CCC-0B6E-41B3-80DB-147FDF0620BA}"/>
    <dgm:cxn modelId="{F90506DC-733B-45AA-A60F-DB8AB6003041}" srcId="{76910326-C34E-4C39-A0B5-3A86F1DB02B7}" destId="{4E9167A2-A1BA-43BF-B819-D501EB306589}" srcOrd="3" destOrd="0" parTransId="{F24515AA-3414-49F0-84B1-90CEDA7E9540}" sibTransId="{D2926F88-B34E-4888-9955-0DD80C6A3071}"/>
    <dgm:cxn modelId="{4C9330DC-0A0E-44C1-9100-13D2B5517263}" type="presOf" srcId="{4E9167A2-A1BA-43BF-B819-D501EB306589}" destId="{2E065E40-40E7-49A0-B010-8F84847E5681}" srcOrd="0" destOrd="0" presId="urn:microsoft.com/office/officeart/2018/2/layout/IconVerticalSolidList"/>
    <dgm:cxn modelId="{B918F7F5-E904-486E-A932-71FD34F65A4E}" srcId="{76910326-C34E-4C39-A0B5-3A86F1DB02B7}" destId="{EAB4FC63-A613-488A-A90D-A0A7748A0342}" srcOrd="4" destOrd="0" parTransId="{B3171A3F-43B3-47B8-93E1-69B817CAC988}" sibTransId="{77C1434A-10DF-4B14-BC12-6D2F38CFB580}"/>
    <dgm:cxn modelId="{487DD9F9-6BAC-4491-AFC9-E15AF49CD12A}" srcId="{76910326-C34E-4C39-A0B5-3A86F1DB02B7}" destId="{25869701-9646-4289-94FC-8DC77D181570}" srcOrd="1" destOrd="0" parTransId="{4E86BAF7-0D8E-47F3-87EB-542CE51D308D}" sibTransId="{37EDE785-D363-40A2-9C87-38FD96F4F4E6}"/>
    <dgm:cxn modelId="{28880D3C-3DC6-420F-8AF9-5F6CC42B945B}" type="presParOf" srcId="{C68388B2-1D4E-435D-8D71-D5BC1C59BDE0}" destId="{1CCB5EA6-DE64-434F-A59D-D36A1BDBD3F9}" srcOrd="0" destOrd="0" presId="urn:microsoft.com/office/officeart/2018/2/layout/IconVerticalSolidList"/>
    <dgm:cxn modelId="{BACC8DF8-3570-4118-9367-2AE57D987FCC}" type="presParOf" srcId="{1CCB5EA6-DE64-434F-A59D-D36A1BDBD3F9}" destId="{DEE818A0-9A2D-4AF1-8014-DF0A772C90BC}" srcOrd="0" destOrd="0" presId="urn:microsoft.com/office/officeart/2018/2/layout/IconVerticalSolidList"/>
    <dgm:cxn modelId="{87F572BE-912C-4502-A1D2-06C50C7C535A}" type="presParOf" srcId="{1CCB5EA6-DE64-434F-A59D-D36A1BDBD3F9}" destId="{18F11832-FC60-4A0B-B3E1-7A3F5BF01DB7}" srcOrd="1" destOrd="0" presId="urn:microsoft.com/office/officeart/2018/2/layout/IconVerticalSolidList"/>
    <dgm:cxn modelId="{9B824EB5-37AB-44D4-B219-E0E6A69661D5}" type="presParOf" srcId="{1CCB5EA6-DE64-434F-A59D-D36A1BDBD3F9}" destId="{A52BF2CC-BDC3-418C-B3F7-A1A64AADBB98}" srcOrd="2" destOrd="0" presId="urn:microsoft.com/office/officeart/2018/2/layout/IconVerticalSolidList"/>
    <dgm:cxn modelId="{5A255D08-B71C-4076-A94B-A0F1FDE8CDFA}" type="presParOf" srcId="{1CCB5EA6-DE64-434F-A59D-D36A1BDBD3F9}" destId="{6806F94A-055D-4B2C-A770-C93B7E6D501F}" srcOrd="3" destOrd="0" presId="urn:microsoft.com/office/officeart/2018/2/layout/IconVerticalSolidList"/>
    <dgm:cxn modelId="{48D5D852-FD1D-4E4E-9A67-1636736895FD}" type="presParOf" srcId="{C68388B2-1D4E-435D-8D71-D5BC1C59BDE0}" destId="{A81B98D1-AA92-440E-8715-A798B01E1446}" srcOrd="1" destOrd="0" presId="urn:microsoft.com/office/officeart/2018/2/layout/IconVerticalSolidList"/>
    <dgm:cxn modelId="{1F6AF68F-90FB-4A1D-A0E8-60BA4E3CA9D7}" type="presParOf" srcId="{C68388B2-1D4E-435D-8D71-D5BC1C59BDE0}" destId="{27315053-DACB-4523-87C4-06039A0F2CFF}" srcOrd="2" destOrd="0" presId="urn:microsoft.com/office/officeart/2018/2/layout/IconVerticalSolidList"/>
    <dgm:cxn modelId="{F2993767-27E7-4948-94FD-2C50C89653F1}" type="presParOf" srcId="{27315053-DACB-4523-87C4-06039A0F2CFF}" destId="{11140372-A623-43B2-9C01-8077E10FF1B2}" srcOrd="0" destOrd="0" presId="urn:microsoft.com/office/officeart/2018/2/layout/IconVerticalSolidList"/>
    <dgm:cxn modelId="{FFDEACC0-2896-4487-AED2-279B185EA9B9}" type="presParOf" srcId="{27315053-DACB-4523-87C4-06039A0F2CFF}" destId="{FEA26BD7-73BB-4F08-B0F2-0DE68A1A1127}" srcOrd="1" destOrd="0" presId="urn:microsoft.com/office/officeart/2018/2/layout/IconVerticalSolidList"/>
    <dgm:cxn modelId="{21858AF6-F9C2-457E-9C61-45C7775CE227}" type="presParOf" srcId="{27315053-DACB-4523-87C4-06039A0F2CFF}" destId="{D7ED4A13-8CAA-4BBC-A10C-8D32E9051790}" srcOrd="2" destOrd="0" presId="urn:microsoft.com/office/officeart/2018/2/layout/IconVerticalSolidList"/>
    <dgm:cxn modelId="{899244C1-9472-4609-88B1-05AD7DE31B6B}" type="presParOf" srcId="{27315053-DACB-4523-87C4-06039A0F2CFF}" destId="{AF88F3B0-41D8-4DD6-8A28-1B64B359E7C0}" srcOrd="3" destOrd="0" presId="urn:microsoft.com/office/officeart/2018/2/layout/IconVerticalSolidList"/>
    <dgm:cxn modelId="{8852A76D-52C1-4E34-B936-72DF4060EEFD}" type="presParOf" srcId="{C68388B2-1D4E-435D-8D71-D5BC1C59BDE0}" destId="{6AD4FCC2-3909-4F96-BF87-62C008837EB1}" srcOrd="3" destOrd="0" presId="urn:microsoft.com/office/officeart/2018/2/layout/IconVerticalSolidList"/>
    <dgm:cxn modelId="{B2C4DBFC-FB5F-4799-823F-0C189D075FFB}" type="presParOf" srcId="{C68388B2-1D4E-435D-8D71-D5BC1C59BDE0}" destId="{D1704248-7EB4-434A-A710-B4AD962E5A19}" srcOrd="4" destOrd="0" presId="urn:microsoft.com/office/officeart/2018/2/layout/IconVerticalSolidList"/>
    <dgm:cxn modelId="{5AF5569E-EC9D-4267-BC9E-8BEAE301957C}" type="presParOf" srcId="{D1704248-7EB4-434A-A710-B4AD962E5A19}" destId="{B27E9202-1943-4C2A-822D-AD2E9BBFC43C}" srcOrd="0" destOrd="0" presId="urn:microsoft.com/office/officeart/2018/2/layout/IconVerticalSolidList"/>
    <dgm:cxn modelId="{AFC3A086-4033-447D-B36F-4FE1CC91C6C0}" type="presParOf" srcId="{D1704248-7EB4-434A-A710-B4AD962E5A19}" destId="{D7133F89-AD29-42D5-A344-36692EDDE4D8}" srcOrd="1" destOrd="0" presId="urn:microsoft.com/office/officeart/2018/2/layout/IconVerticalSolidList"/>
    <dgm:cxn modelId="{6C99236D-FAA3-4EF8-B461-ACADFE558A6C}" type="presParOf" srcId="{D1704248-7EB4-434A-A710-B4AD962E5A19}" destId="{43F86BCC-5EC8-4B7D-A66D-E32198A63A80}" srcOrd="2" destOrd="0" presId="urn:microsoft.com/office/officeart/2018/2/layout/IconVerticalSolidList"/>
    <dgm:cxn modelId="{C74B73FF-ED32-42D8-9CBD-57846C33D6D7}" type="presParOf" srcId="{D1704248-7EB4-434A-A710-B4AD962E5A19}" destId="{BDC9A571-4EDE-405C-A75E-F61D683711B9}" srcOrd="3" destOrd="0" presId="urn:microsoft.com/office/officeart/2018/2/layout/IconVerticalSolidList"/>
    <dgm:cxn modelId="{54B1CAC3-59A1-4CF3-93E7-71E5301E6D0E}" type="presParOf" srcId="{C68388B2-1D4E-435D-8D71-D5BC1C59BDE0}" destId="{96CF9C05-ACB2-4378-B6FC-40F3A4AA4973}" srcOrd="5" destOrd="0" presId="urn:microsoft.com/office/officeart/2018/2/layout/IconVerticalSolidList"/>
    <dgm:cxn modelId="{0962018D-D61E-4A5E-BA06-5F5BCF737625}" type="presParOf" srcId="{C68388B2-1D4E-435D-8D71-D5BC1C59BDE0}" destId="{E0974686-BAF4-408C-AB10-E8493615CC4C}" srcOrd="6" destOrd="0" presId="urn:microsoft.com/office/officeart/2018/2/layout/IconVerticalSolidList"/>
    <dgm:cxn modelId="{69564FBD-35F8-465D-922D-4F7644118831}" type="presParOf" srcId="{E0974686-BAF4-408C-AB10-E8493615CC4C}" destId="{F75B60A2-0118-45E3-A504-40D5B3DFBD60}" srcOrd="0" destOrd="0" presId="urn:microsoft.com/office/officeart/2018/2/layout/IconVerticalSolidList"/>
    <dgm:cxn modelId="{51145C0D-30ED-4482-9268-1A0056F5108A}" type="presParOf" srcId="{E0974686-BAF4-408C-AB10-E8493615CC4C}" destId="{12774E0A-7189-47FB-831B-33EE7FED3AEC}" srcOrd="1" destOrd="0" presId="urn:microsoft.com/office/officeart/2018/2/layout/IconVerticalSolidList"/>
    <dgm:cxn modelId="{6398FF1B-2DA7-428B-8EB9-FD45EA2CD67E}" type="presParOf" srcId="{E0974686-BAF4-408C-AB10-E8493615CC4C}" destId="{18142F7C-4BD4-4E05-9E29-0796CA5ABAB2}" srcOrd="2" destOrd="0" presId="urn:microsoft.com/office/officeart/2018/2/layout/IconVerticalSolidList"/>
    <dgm:cxn modelId="{718FD499-7606-4C01-BA12-638DF40C3CB1}" type="presParOf" srcId="{E0974686-BAF4-408C-AB10-E8493615CC4C}" destId="{2E065E40-40E7-49A0-B010-8F84847E5681}" srcOrd="3" destOrd="0" presId="urn:microsoft.com/office/officeart/2018/2/layout/IconVerticalSolidList"/>
    <dgm:cxn modelId="{98BDCD7F-7973-4E98-9536-42C70F7BBC3F}" type="presParOf" srcId="{C68388B2-1D4E-435D-8D71-D5BC1C59BDE0}" destId="{BD252E81-B355-412C-9E4F-8366AB664A28}" srcOrd="7" destOrd="0" presId="urn:microsoft.com/office/officeart/2018/2/layout/IconVerticalSolidList"/>
    <dgm:cxn modelId="{531D0B8A-5E2C-4E59-B57C-CBF34F21FD51}" type="presParOf" srcId="{C68388B2-1D4E-435D-8D71-D5BC1C59BDE0}" destId="{9096A8B6-328B-40E5-9BB3-896F149FB95F}" srcOrd="8" destOrd="0" presId="urn:microsoft.com/office/officeart/2018/2/layout/IconVerticalSolidList"/>
    <dgm:cxn modelId="{ED6106D0-C38C-4C8C-B5D6-EB202BDCF33C}" type="presParOf" srcId="{9096A8B6-328B-40E5-9BB3-896F149FB95F}" destId="{1B4A460F-1761-4F8E-BA8F-4D4288AA7F5C}" srcOrd="0" destOrd="0" presId="urn:microsoft.com/office/officeart/2018/2/layout/IconVerticalSolidList"/>
    <dgm:cxn modelId="{EA3EBE96-6414-46D5-96B3-F03AB1CCA6EA}" type="presParOf" srcId="{9096A8B6-328B-40E5-9BB3-896F149FB95F}" destId="{1BADFE54-BB3B-4E86-9CA3-7178FCB86EE6}" srcOrd="1" destOrd="0" presId="urn:microsoft.com/office/officeart/2018/2/layout/IconVerticalSolidList"/>
    <dgm:cxn modelId="{D25FEB75-C4C3-4F83-B736-534CA5617788}" type="presParOf" srcId="{9096A8B6-328B-40E5-9BB3-896F149FB95F}" destId="{1B147F37-9CB4-4957-87AC-04A3E8ED64C6}" srcOrd="2" destOrd="0" presId="urn:microsoft.com/office/officeart/2018/2/layout/IconVerticalSolidList"/>
    <dgm:cxn modelId="{F1D3A93A-CD9E-41C4-A5EC-FE1EE5C74719}" type="presParOf" srcId="{9096A8B6-328B-40E5-9BB3-896F149FB95F}" destId="{6A40B22F-6125-4BE5-ADA0-559523A958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35F29F-2586-4A92-9F9E-509A115CF80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2F6F956-8B5E-4990-87D0-452504766D2B}">
      <dgm:prSet/>
      <dgm:spPr/>
      <dgm:t>
        <a:bodyPr/>
        <a:lstStyle/>
        <a:p>
          <a:r>
            <a:rPr lang="en-US" dirty="0"/>
            <a:t>To enhance the reading experience on Medium for both normal and visually impaired users.</a:t>
          </a:r>
        </a:p>
      </dgm:t>
    </dgm:pt>
    <dgm:pt modelId="{54CF4DDA-C28E-4CBA-BFD5-DBD264C1D6F2}" type="parTrans" cxnId="{54F1F43D-B86B-4B36-B6AE-91D632DD8575}">
      <dgm:prSet/>
      <dgm:spPr/>
      <dgm:t>
        <a:bodyPr/>
        <a:lstStyle/>
        <a:p>
          <a:endParaRPr lang="en-US"/>
        </a:p>
      </dgm:t>
    </dgm:pt>
    <dgm:pt modelId="{C324F2FE-B14D-4AD8-A140-1EBC7BE91623}" type="sibTrans" cxnId="{54F1F43D-B86B-4B36-B6AE-91D632DD857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704E43B-AFEB-46BC-9C2D-D21D7F629B4E}">
      <dgm:prSet/>
      <dgm:spPr/>
      <dgm:t>
        <a:bodyPr/>
        <a:lstStyle/>
        <a:p>
          <a:pPr rtl="0"/>
          <a:r>
            <a:rPr lang="en-US" dirty="0"/>
            <a:t>To provide AI-driven</a:t>
          </a:r>
          <a:r>
            <a:rPr lang="en-US" dirty="0">
              <a:latin typeface="Aptos Display" panose="020F0302020204030204"/>
            </a:rPr>
            <a:t> Content</a:t>
          </a:r>
          <a:r>
            <a:rPr lang="en-US" dirty="0"/>
            <a:t> </a:t>
          </a:r>
          <a:r>
            <a:rPr lang="en-US" dirty="0">
              <a:latin typeface="Aptos Display" panose="020F0302020204030204"/>
            </a:rPr>
            <a:t>Personalization and UI Personalization through User Scrolling and Zooming </a:t>
          </a:r>
          <a:r>
            <a:rPr lang="en-US" dirty="0" err="1">
              <a:latin typeface="Aptos Display" panose="020F0302020204030204"/>
            </a:rPr>
            <a:t>Behevior</a:t>
          </a:r>
          <a:r>
            <a:rPr lang="en-US" dirty="0"/>
            <a:t>.</a:t>
          </a:r>
        </a:p>
      </dgm:t>
    </dgm:pt>
    <dgm:pt modelId="{3A46427A-9263-4B8D-B53B-C82F61F22415}" type="parTrans" cxnId="{C7047424-FE28-44B2-AF8C-AF51561C2DC8}">
      <dgm:prSet/>
      <dgm:spPr/>
      <dgm:t>
        <a:bodyPr/>
        <a:lstStyle/>
        <a:p>
          <a:endParaRPr lang="en-US"/>
        </a:p>
      </dgm:t>
    </dgm:pt>
    <dgm:pt modelId="{A0899DE3-C1AC-4FA3-9F1E-4CC5E3CDB2CC}" type="sibTrans" cxnId="{C7047424-FE28-44B2-AF8C-AF51561C2DC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33B0A99-0142-4D32-ABBB-B1DCD60411E5}">
      <dgm:prSet/>
      <dgm:spPr/>
      <dgm:t>
        <a:bodyPr/>
        <a:lstStyle/>
        <a:p>
          <a:r>
            <a:rPr lang="en-US" dirty="0"/>
            <a:t>To offer real-time accessibility features for visually impaired users (e.g., color contrast, text size adjustments).</a:t>
          </a:r>
        </a:p>
      </dgm:t>
    </dgm:pt>
    <dgm:pt modelId="{7B2E58CB-6602-41C1-BEFC-76AC5709050A}" type="parTrans" cxnId="{4A0EDFF2-0D25-4366-B2AC-5B720DDFFBE4}">
      <dgm:prSet/>
      <dgm:spPr/>
      <dgm:t>
        <a:bodyPr/>
        <a:lstStyle/>
        <a:p>
          <a:endParaRPr lang="en-US"/>
        </a:p>
      </dgm:t>
    </dgm:pt>
    <dgm:pt modelId="{8067BFD9-84EB-482D-84A8-6FFB10ABE54F}" type="sibTrans" cxnId="{4A0EDFF2-0D25-4366-B2AC-5B720DDFFBE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EF55C47-2386-4D58-9176-D60448F3269A}" type="pres">
      <dgm:prSet presAssocID="{A135F29F-2586-4A92-9F9E-509A115CF806}" presName="Name0" presStyleCnt="0">
        <dgm:presLayoutVars>
          <dgm:animLvl val="lvl"/>
          <dgm:resizeHandles val="exact"/>
        </dgm:presLayoutVars>
      </dgm:prSet>
      <dgm:spPr/>
    </dgm:pt>
    <dgm:pt modelId="{7BD8E735-DB09-4D60-89E7-8E56E56353C8}" type="pres">
      <dgm:prSet presAssocID="{D2F6F956-8B5E-4990-87D0-452504766D2B}" presName="compositeNode" presStyleCnt="0">
        <dgm:presLayoutVars>
          <dgm:bulletEnabled val="1"/>
        </dgm:presLayoutVars>
      </dgm:prSet>
      <dgm:spPr/>
    </dgm:pt>
    <dgm:pt modelId="{7743A6CB-E531-4DF3-BD29-66178141B23E}" type="pres">
      <dgm:prSet presAssocID="{D2F6F956-8B5E-4990-87D0-452504766D2B}" presName="bgRect" presStyleLbl="bgAccFollowNode1" presStyleIdx="0" presStyleCnt="3"/>
      <dgm:spPr/>
    </dgm:pt>
    <dgm:pt modelId="{D6E247A3-8B17-429A-9C99-CA0171D98CFD}" type="pres">
      <dgm:prSet presAssocID="{C324F2FE-B14D-4AD8-A140-1EBC7BE91623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B7DABF85-EF00-461C-88C6-A1F9C8DBBB51}" type="pres">
      <dgm:prSet presAssocID="{D2F6F956-8B5E-4990-87D0-452504766D2B}" presName="bottomLine" presStyleLbl="alignNode1" presStyleIdx="1" presStyleCnt="6">
        <dgm:presLayoutVars/>
      </dgm:prSet>
      <dgm:spPr/>
    </dgm:pt>
    <dgm:pt modelId="{CA0D2B3A-5E72-4424-83E3-4E5941C334A1}" type="pres">
      <dgm:prSet presAssocID="{D2F6F956-8B5E-4990-87D0-452504766D2B}" presName="nodeText" presStyleLbl="bgAccFollowNode1" presStyleIdx="0" presStyleCnt="3">
        <dgm:presLayoutVars>
          <dgm:bulletEnabled val="1"/>
        </dgm:presLayoutVars>
      </dgm:prSet>
      <dgm:spPr/>
    </dgm:pt>
    <dgm:pt modelId="{9A0738D1-A686-4442-9874-977FC9524C47}" type="pres">
      <dgm:prSet presAssocID="{C324F2FE-B14D-4AD8-A140-1EBC7BE91623}" presName="sibTrans" presStyleCnt="0"/>
      <dgm:spPr/>
    </dgm:pt>
    <dgm:pt modelId="{DD738B8F-8ECE-4EFD-934D-2E54320B95A3}" type="pres">
      <dgm:prSet presAssocID="{A704E43B-AFEB-46BC-9C2D-D21D7F629B4E}" presName="compositeNode" presStyleCnt="0">
        <dgm:presLayoutVars>
          <dgm:bulletEnabled val="1"/>
        </dgm:presLayoutVars>
      </dgm:prSet>
      <dgm:spPr/>
    </dgm:pt>
    <dgm:pt modelId="{93AEA4A0-7BEE-4BAE-9D62-2BF0F55DFB9D}" type="pres">
      <dgm:prSet presAssocID="{A704E43B-AFEB-46BC-9C2D-D21D7F629B4E}" presName="bgRect" presStyleLbl="bgAccFollowNode1" presStyleIdx="1" presStyleCnt="3"/>
      <dgm:spPr/>
    </dgm:pt>
    <dgm:pt modelId="{CF4C8B35-1526-4DF6-B490-1FF2D94FFEE4}" type="pres">
      <dgm:prSet presAssocID="{A0899DE3-C1AC-4FA3-9F1E-4CC5E3CDB2C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0B0EBF6-9E1D-4307-979F-8FC93CC1FB7A}" type="pres">
      <dgm:prSet presAssocID="{A704E43B-AFEB-46BC-9C2D-D21D7F629B4E}" presName="bottomLine" presStyleLbl="alignNode1" presStyleIdx="3" presStyleCnt="6">
        <dgm:presLayoutVars/>
      </dgm:prSet>
      <dgm:spPr/>
    </dgm:pt>
    <dgm:pt modelId="{097EA1E5-713C-4F74-8394-4B970C871A30}" type="pres">
      <dgm:prSet presAssocID="{A704E43B-AFEB-46BC-9C2D-D21D7F629B4E}" presName="nodeText" presStyleLbl="bgAccFollowNode1" presStyleIdx="1" presStyleCnt="3">
        <dgm:presLayoutVars>
          <dgm:bulletEnabled val="1"/>
        </dgm:presLayoutVars>
      </dgm:prSet>
      <dgm:spPr/>
    </dgm:pt>
    <dgm:pt modelId="{3F9B34F9-9F89-46AA-8B0A-AAA5466AE6FD}" type="pres">
      <dgm:prSet presAssocID="{A0899DE3-C1AC-4FA3-9F1E-4CC5E3CDB2CC}" presName="sibTrans" presStyleCnt="0"/>
      <dgm:spPr/>
    </dgm:pt>
    <dgm:pt modelId="{A5A2A5AA-D42A-4C0E-B754-70143D81CA47}" type="pres">
      <dgm:prSet presAssocID="{033B0A99-0142-4D32-ABBB-B1DCD60411E5}" presName="compositeNode" presStyleCnt="0">
        <dgm:presLayoutVars>
          <dgm:bulletEnabled val="1"/>
        </dgm:presLayoutVars>
      </dgm:prSet>
      <dgm:spPr/>
    </dgm:pt>
    <dgm:pt modelId="{F5BB2093-5BFF-4D9E-A721-16DB26C3A6E3}" type="pres">
      <dgm:prSet presAssocID="{033B0A99-0142-4D32-ABBB-B1DCD60411E5}" presName="bgRect" presStyleLbl="bgAccFollowNode1" presStyleIdx="2" presStyleCnt="3"/>
      <dgm:spPr/>
    </dgm:pt>
    <dgm:pt modelId="{8286A2AC-F215-4357-AB26-25BDCFED3A05}" type="pres">
      <dgm:prSet presAssocID="{8067BFD9-84EB-482D-84A8-6FFB10ABE54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2CAE8F9-D6F1-4D9A-85D8-1554473A6258}" type="pres">
      <dgm:prSet presAssocID="{033B0A99-0142-4D32-ABBB-B1DCD60411E5}" presName="bottomLine" presStyleLbl="alignNode1" presStyleIdx="5" presStyleCnt="6">
        <dgm:presLayoutVars/>
      </dgm:prSet>
      <dgm:spPr/>
    </dgm:pt>
    <dgm:pt modelId="{29A1350A-7C48-4A6B-890B-C338AC2F09AE}" type="pres">
      <dgm:prSet presAssocID="{033B0A99-0142-4D32-ABBB-B1DCD60411E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CEA991A-5184-496B-9FAD-00D88834CE9C}" type="presOf" srcId="{A704E43B-AFEB-46BC-9C2D-D21D7F629B4E}" destId="{93AEA4A0-7BEE-4BAE-9D62-2BF0F55DFB9D}" srcOrd="0" destOrd="0" presId="urn:microsoft.com/office/officeart/2016/7/layout/BasicLinearProcessNumbered"/>
    <dgm:cxn modelId="{92CD961B-F760-47E5-AD71-FFAF4F4A228B}" type="presOf" srcId="{A135F29F-2586-4A92-9F9E-509A115CF806}" destId="{8EF55C47-2386-4D58-9176-D60448F3269A}" srcOrd="0" destOrd="0" presId="urn:microsoft.com/office/officeart/2016/7/layout/BasicLinearProcessNumbered"/>
    <dgm:cxn modelId="{AFB3751F-F267-42B2-B219-48C9A91DD5A1}" type="presOf" srcId="{033B0A99-0142-4D32-ABBB-B1DCD60411E5}" destId="{F5BB2093-5BFF-4D9E-A721-16DB26C3A6E3}" srcOrd="0" destOrd="0" presId="urn:microsoft.com/office/officeart/2016/7/layout/BasicLinearProcessNumbered"/>
    <dgm:cxn modelId="{C7047424-FE28-44B2-AF8C-AF51561C2DC8}" srcId="{A135F29F-2586-4A92-9F9E-509A115CF806}" destId="{A704E43B-AFEB-46BC-9C2D-D21D7F629B4E}" srcOrd="1" destOrd="0" parTransId="{3A46427A-9263-4B8D-B53B-C82F61F22415}" sibTransId="{A0899DE3-C1AC-4FA3-9F1E-4CC5E3CDB2CC}"/>
    <dgm:cxn modelId="{54F1F43D-B86B-4B36-B6AE-91D632DD8575}" srcId="{A135F29F-2586-4A92-9F9E-509A115CF806}" destId="{D2F6F956-8B5E-4990-87D0-452504766D2B}" srcOrd="0" destOrd="0" parTransId="{54CF4DDA-C28E-4CBA-BFD5-DBD264C1D6F2}" sibTransId="{C324F2FE-B14D-4AD8-A140-1EBC7BE91623}"/>
    <dgm:cxn modelId="{25896E5D-B2F4-4221-8639-B19092D1FDFE}" type="presOf" srcId="{D2F6F956-8B5E-4990-87D0-452504766D2B}" destId="{7743A6CB-E531-4DF3-BD29-66178141B23E}" srcOrd="0" destOrd="0" presId="urn:microsoft.com/office/officeart/2016/7/layout/BasicLinearProcessNumbered"/>
    <dgm:cxn modelId="{D5EE6C56-BA90-468C-BD21-C34FD3A6358E}" type="presOf" srcId="{A704E43B-AFEB-46BC-9C2D-D21D7F629B4E}" destId="{097EA1E5-713C-4F74-8394-4B970C871A30}" srcOrd="1" destOrd="0" presId="urn:microsoft.com/office/officeart/2016/7/layout/BasicLinearProcessNumbered"/>
    <dgm:cxn modelId="{A620FC76-B90E-41CF-AE46-81F9BF3B7621}" type="presOf" srcId="{C324F2FE-B14D-4AD8-A140-1EBC7BE91623}" destId="{D6E247A3-8B17-429A-9C99-CA0171D98CFD}" srcOrd="0" destOrd="0" presId="urn:microsoft.com/office/officeart/2016/7/layout/BasicLinearProcessNumbered"/>
    <dgm:cxn modelId="{8F77348F-1484-4264-A44F-6892CECAA7B6}" type="presOf" srcId="{8067BFD9-84EB-482D-84A8-6FFB10ABE54F}" destId="{8286A2AC-F215-4357-AB26-25BDCFED3A05}" srcOrd="0" destOrd="0" presId="urn:microsoft.com/office/officeart/2016/7/layout/BasicLinearProcessNumbered"/>
    <dgm:cxn modelId="{95F703B5-5595-4E0E-8AE1-59ABE173D944}" type="presOf" srcId="{033B0A99-0142-4D32-ABBB-B1DCD60411E5}" destId="{29A1350A-7C48-4A6B-890B-C338AC2F09AE}" srcOrd="1" destOrd="0" presId="urn:microsoft.com/office/officeart/2016/7/layout/BasicLinearProcessNumbered"/>
    <dgm:cxn modelId="{A80657E0-0D08-45BC-B8F4-946FCF266D8C}" type="presOf" srcId="{A0899DE3-C1AC-4FA3-9F1E-4CC5E3CDB2CC}" destId="{CF4C8B35-1526-4DF6-B490-1FF2D94FFEE4}" srcOrd="0" destOrd="0" presId="urn:microsoft.com/office/officeart/2016/7/layout/BasicLinearProcessNumbered"/>
    <dgm:cxn modelId="{35C72FE5-33E3-4340-8D8E-E93AD943F27F}" type="presOf" srcId="{D2F6F956-8B5E-4990-87D0-452504766D2B}" destId="{CA0D2B3A-5E72-4424-83E3-4E5941C334A1}" srcOrd="1" destOrd="0" presId="urn:microsoft.com/office/officeart/2016/7/layout/BasicLinearProcessNumbered"/>
    <dgm:cxn modelId="{4A0EDFF2-0D25-4366-B2AC-5B720DDFFBE4}" srcId="{A135F29F-2586-4A92-9F9E-509A115CF806}" destId="{033B0A99-0142-4D32-ABBB-B1DCD60411E5}" srcOrd="2" destOrd="0" parTransId="{7B2E58CB-6602-41C1-BEFC-76AC5709050A}" sibTransId="{8067BFD9-84EB-482D-84A8-6FFB10ABE54F}"/>
    <dgm:cxn modelId="{33B80FC1-314C-400A-9126-AC8288775A44}" type="presParOf" srcId="{8EF55C47-2386-4D58-9176-D60448F3269A}" destId="{7BD8E735-DB09-4D60-89E7-8E56E56353C8}" srcOrd="0" destOrd="0" presId="urn:microsoft.com/office/officeart/2016/7/layout/BasicLinearProcessNumbered"/>
    <dgm:cxn modelId="{917F844B-FF5B-47DE-A9B9-D63CFA0478D6}" type="presParOf" srcId="{7BD8E735-DB09-4D60-89E7-8E56E56353C8}" destId="{7743A6CB-E531-4DF3-BD29-66178141B23E}" srcOrd="0" destOrd="0" presId="urn:microsoft.com/office/officeart/2016/7/layout/BasicLinearProcessNumbered"/>
    <dgm:cxn modelId="{87440521-1B81-4F0A-A008-B97A31CB1262}" type="presParOf" srcId="{7BD8E735-DB09-4D60-89E7-8E56E56353C8}" destId="{D6E247A3-8B17-429A-9C99-CA0171D98CFD}" srcOrd="1" destOrd="0" presId="urn:microsoft.com/office/officeart/2016/7/layout/BasicLinearProcessNumbered"/>
    <dgm:cxn modelId="{40E88935-9215-44E3-8B7F-4164AE550355}" type="presParOf" srcId="{7BD8E735-DB09-4D60-89E7-8E56E56353C8}" destId="{B7DABF85-EF00-461C-88C6-A1F9C8DBBB51}" srcOrd="2" destOrd="0" presId="urn:microsoft.com/office/officeart/2016/7/layout/BasicLinearProcessNumbered"/>
    <dgm:cxn modelId="{556ACFA0-6767-42CF-9EC3-3D24583D1539}" type="presParOf" srcId="{7BD8E735-DB09-4D60-89E7-8E56E56353C8}" destId="{CA0D2B3A-5E72-4424-83E3-4E5941C334A1}" srcOrd="3" destOrd="0" presId="urn:microsoft.com/office/officeart/2016/7/layout/BasicLinearProcessNumbered"/>
    <dgm:cxn modelId="{31372D23-CA36-42FC-9424-AAACA0226448}" type="presParOf" srcId="{8EF55C47-2386-4D58-9176-D60448F3269A}" destId="{9A0738D1-A686-4442-9874-977FC9524C47}" srcOrd="1" destOrd="0" presId="urn:microsoft.com/office/officeart/2016/7/layout/BasicLinearProcessNumbered"/>
    <dgm:cxn modelId="{86201B78-184F-4045-A1A2-7F07C8BF5A42}" type="presParOf" srcId="{8EF55C47-2386-4D58-9176-D60448F3269A}" destId="{DD738B8F-8ECE-4EFD-934D-2E54320B95A3}" srcOrd="2" destOrd="0" presId="urn:microsoft.com/office/officeart/2016/7/layout/BasicLinearProcessNumbered"/>
    <dgm:cxn modelId="{ED140F2F-9C3F-4CC7-9972-3E09C020D78A}" type="presParOf" srcId="{DD738B8F-8ECE-4EFD-934D-2E54320B95A3}" destId="{93AEA4A0-7BEE-4BAE-9D62-2BF0F55DFB9D}" srcOrd="0" destOrd="0" presId="urn:microsoft.com/office/officeart/2016/7/layout/BasicLinearProcessNumbered"/>
    <dgm:cxn modelId="{9A588071-0A76-4A78-81C4-8C751F1C7535}" type="presParOf" srcId="{DD738B8F-8ECE-4EFD-934D-2E54320B95A3}" destId="{CF4C8B35-1526-4DF6-B490-1FF2D94FFEE4}" srcOrd="1" destOrd="0" presId="urn:microsoft.com/office/officeart/2016/7/layout/BasicLinearProcessNumbered"/>
    <dgm:cxn modelId="{3D9063BB-CDDA-4079-8348-BC89E104F6A4}" type="presParOf" srcId="{DD738B8F-8ECE-4EFD-934D-2E54320B95A3}" destId="{80B0EBF6-9E1D-4307-979F-8FC93CC1FB7A}" srcOrd="2" destOrd="0" presId="urn:microsoft.com/office/officeart/2016/7/layout/BasicLinearProcessNumbered"/>
    <dgm:cxn modelId="{2D4BAF18-F13D-45E0-8451-3798C812EFF8}" type="presParOf" srcId="{DD738B8F-8ECE-4EFD-934D-2E54320B95A3}" destId="{097EA1E5-713C-4F74-8394-4B970C871A30}" srcOrd="3" destOrd="0" presId="urn:microsoft.com/office/officeart/2016/7/layout/BasicLinearProcessNumbered"/>
    <dgm:cxn modelId="{996DABE1-1604-4EDF-A41B-FDB660E8C37B}" type="presParOf" srcId="{8EF55C47-2386-4D58-9176-D60448F3269A}" destId="{3F9B34F9-9F89-46AA-8B0A-AAA5466AE6FD}" srcOrd="3" destOrd="0" presId="urn:microsoft.com/office/officeart/2016/7/layout/BasicLinearProcessNumbered"/>
    <dgm:cxn modelId="{395F7D17-E33C-48F0-B4EA-D768EFE694F6}" type="presParOf" srcId="{8EF55C47-2386-4D58-9176-D60448F3269A}" destId="{A5A2A5AA-D42A-4C0E-B754-70143D81CA47}" srcOrd="4" destOrd="0" presId="urn:microsoft.com/office/officeart/2016/7/layout/BasicLinearProcessNumbered"/>
    <dgm:cxn modelId="{5A9C59AA-D11F-498C-BC24-FB205B5CB656}" type="presParOf" srcId="{A5A2A5AA-D42A-4C0E-B754-70143D81CA47}" destId="{F5BB2093-5BFF-4D9E-A721-16DB26C3A6E3}" srcOrd="0" destOrd="0" presId="urn:microsoft.com/office/officeart/2016/7/layout/BasicLinearProcessNumbered"/>
    <dgm:cxn modelId="{67468F34-EC9E-45EC-A3E8-E1656D968D86}" type="presParOf" srcId="{A5A2A5AA-D42A-4C0E-B754-70143D81CA47}" destId="{8286A2AC-F215-4357-AB26-25BDCFED3A05}" srcOrd="1" destOrd="0" presId="urn:microsoft.com/office/officeart/2016/7/layout/BasicLinearProcessNumbered"/>
    <dgm:cxn modelId="{45C884DA-A686-4B1A-84A7-8978E26C0339}" type="presParOf" srcId="{A5A2A5AA-D42A-4C0E-B754-70143D81CA47}" destId="{22CAE8F9-D6F1-4D9A-85D8-1554473A6258}" srcOrd="2" destOrd="0" presId="urn:microsoft.com/office/officeart/2016/7/layout/BasicLinearProcessNumbered"/>
    <dgm:cxn modelId="{A637EE29-1AFE-4F8A-9920-3A32D13DC4D6}" type="presParOf" srcId="{A5A2A5AA-D42A-4C0E-B754-70143D81CA47}" destId="{29A1350A-7C48-4A6B-890B-C338AC2F09A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119D29-9F8F-497A-8C58-87FC6EDC0DA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1DF2F8-9159-4BB0-AD68-66DC9681DAD3}">
      <dgm:prSet/>
      <dgm:spPr/>
      <dgm:t>
        <a:bodyPr/>
        <a:lstStyle/>
        <a:p>
          <a:r>
            <a:rPr lang="en-US" b="1"/>
            <a:t>Disjointed Tools</a:t>
          </a:r>
          <a:r>
            <a:rPr lang="en-US"/>
            <a:t> – Separate summarizers and chatbots disrupt flow.</a:t>
          </a:r>
        </a:p>
      </dgm:t>
    </dgm:pt>
    <dgm:pt modelId="{63020F68-A508-4F7A-86F1-4172230DF096}" type="parTrans" cxnId="{B22C1293-8609-4042-922D-5E10720A67FC}">
      <dgm:prSet/>
      <dgm:spPr/>
      <dgm:t>
        <a:bodyPr/>
        <a:lstStyle/>
        <a:p>
          <a:endParaRPr lang="en-US"/>
        </a:p>
      </dgm:t>
    </dgm:pt>
    <dgm:pt modelId="{C223B502-F66B-4ECE-AA05-2DDE6E2F0CAE}" type="sibTrans" cxnId="{B22C1293-8609-4042-922D-5E10720A67FC}">
      <dgm:prSet/>
      <dgm:spPr/>
      <dgm:t>
        <a:bodyPr/>
        <a:lstStyle/>
        <a:p>
          <a:endParaRPr lang="en-US"/>
        </a:p>
      </dgm:t>
    </dgm:pt>
    <dgm:pt modelId="{C601A0B2-C715-4745-82AC-C5F0E162C6AE}">
      <dgm:prSet/>
      <dgm:spPr/>
      <dgm:t>
        <a:bodyPr/>
        <a:lstStyle/>
        <a:p>
          <a:r>
            <a:rPr lang="en-US" b="1"/>
            <a:t>One-Size Summaries</a:t>
          </a:r>
          <a:r>
            <a:rPr lang="en-US"/>
            <a:t> – No support for format or length preferences.</a:t>
          </a:r>
        </a:p>
      </dgm:t>
    </dgm:pt>
    <dgm:pt modelId="{0DE6EB7C-DDEF-4D01-8F59-0AE239010980}" type="parTrans" cxnId="{97B8C0DC-FF17-4CDD-8084-0457BCC64BF8}">
      <dgm:prSet/>
      <dgm:spPr/>
      <dgm:t>
        <a:bodyPr/>
        <a:lstStyle/>
        <a:p>
          <a:endParaRPr lang="en-US"/>
        </a:p>
      </dgm:t>
    </dgm:pt>
    <dgm:pt modelId="{A64655AC-53A7-4291-B629-5DBBD2C863D6}" type="sibTrans" cxnId="{97B8C0DC-FF17-4CDD-8084-0457BCC64BF8}">
      <dgm:prSet/>
      <dgm:spPr/>
      <dgm:t>
        <a:bodyPr/>
        <a:lstStyle/>
        <a:p>
          <a:endParaRPr lang="en-US"/>
        </a:p>
      </dgm:t>
    </dgm:pt>
    <dgm:pt modelId="{1863BDFA-AD39-4382-8FE1-62DBC8757413}">
      <dgm:prSet/>
      <dgm:spPr/>
      <dgm:t>
        <a:bodyPr/>
        <a:lstStyle/>
        <a:p>
          <a:r>
            <a:rPr lang="en-US" b="1"/>
            <a:t>No Context Memory</a:t>
          </a:r>
          <a:r>
            <a:rPr lang="en-US"/>
            <a:t> – Chatbots lack awareness of article content.</a:t>
          </a:r>
        </a:p>
      </dgm:t>
    </dgm:pt>
    <dgm:pt modelId="{3A7F20C1-40CF-48B9-9B90-496CBB906328}" type="parTrans" cxnId="{D3A5A097-F08D-4F2E-868A-C9365858794B}">
      <dgm:prSet/>
      <dgm:spPr/>
      <dgm:t>
        <a:bodyPr/>
        <a:lstStyle/>
        <a:p>
          <a:endParaRPr lang="en-US"/>
        </a:p>
      </dgm:t>
    </dgm:pt>
    <dgm:pt modelId="{3B64FCFF-6FFA-4946-B80E-334B2F289A6B}" type="sibTrans" cxnId="{D3A5A097-F08D-4F2E-868A-C9365858794B}">
      <dgm:prSet/>
      <dgm:spPr/>
      <dgm:t>
        <a:bodyPr/>
        <a:lstStyle/>
        <a:p>
          <a:endParaRPr lang="en-US"/>
        </a:p>
      </dgm:t>
    </dgm:pt>
    <dgm:pt modelId="{FB902997-A6D4-42F3-BD43-EFAC64E7AD11}">
      <dgm:prSet/>
      <dgm:spPr/>
      <dgm:t>
        <a:bodyPr/>
        <a:lstStyle/>
        <a:p>
          <a:r>
            <a:rPr lang="en-US" b="1"/>
            <a:t>No Visual Support</a:t>
          </a:r>
          <a:r>
            <a:rPr lang="en-US"/>
            <a:t> – Mind maps and visual aids are missing.</a:t>
          </a:r>
        </a:p>
      </dgm:t>
    </dgm:pt>
    <dgm:pt modelId="{3936A533-288B-4585-99D4-83279F3746AC}" type="parTrans" cxnId="{1CC6F812-6774-4451-BE75-FAD8E4189BCC}">
      <dgm:prSet/>
      <dgm:spPr/>
      <dgm:t>
        <a:bodyPr/>
        <a:lstStyle/>
        <a:p>
          <a:endParaRPr lang="en-US"/>
        </a:p>
      </dgm:t>
    </dgm:pt>
    <dgm:pt modelId="{AE22D67C-4F9C-4CC6-B578-C412D073306B}" type="sibTrans" cxnId="{1CC6F812-6774-4451-BE75-FAD8E4189BCC}">
      <dgm:prSet/>
      <dgm:spPr/>
      <dgm:t>
        <a:bodyPr/>
        <a:lstStyle/>
        <a:p>
          <a:endParaRPr lang="en-US"/>
        </a:p>
      </dgm:t>
    </dgm:pt>
    <dgm:pt modelId="{B5F0A0AE-72C8-49C6-814D-3842FA241450}">
      <dgm:prSet/>
      <dgm:spPr/>
      <dgm:t>
        <a:bodyPr/>
        <a:lstStyle/>
        <a:p>
          <a:r>
            <a:rPr lang="en-US" b="1"/>
            <a:t>Poor Accessibility</a:t>
          </a:r>
          <a:r>
            <a:rPr lang="en-US"/>
            <a:t> – Limited features for diverse user needs.</a:t>
          </a:r>
        </a:p>
      </dgm:t>
    </dgm:pt>
    <dgm:pt modelId="{EBF50346-EB28-4092-A532-7DE1362E476F}" type="parTrans" cxnId="{88AABC4F-58A7-482C-8584-E984781B3E44}">
      <dgm:prSet/>
      <dgm:spPr/>
      <dgm:t>
        <a:bodyPr/>
        <a:lstStyle/>
        <a:p>
          <a:endParaRPr lang="en-US"/>
        </a:p>
      </dgm:t>
    </dgm:pt>
    <dgm:pt modelId="{D9C08109-DD83-404F-BC62-DBF4B87EA434}" type="sibTrans" cxnId="{88AABC4F-58A7-482C-8584-E984781B3E44}">
      <dgm:prSet/>
      <dgm:spPr/>
      <dgm:t>
        <a:bodyPr/>
        <a:lstStyle/>
        <a:p>
          <a:endParaRPr lang="en-US"/>
        </a:p>
      </dgm:t>
    </dgm:pt>
    <dgm:pt modelId="{9CF7E13A-2762-4085-ACE9-686505481B0F}" type="pres">
      <dgm:prSet presAssocID="{DE119D29-9F8F-497A-8C58-87FC6EDC0DA9}" presName="vert0" presStyleCnt="0">
        <dgm:presLayoutVars>
          <dgm:dir/>
          <dgm:animOne val="branch"/>
          <dgm:animLvl val="lvl"/>
        </dgm:presLayoutVars>
      </dgm:prSet>
      <dgm:spPr/>
    </dgm:pt>
    <dgm:pt modelId="{69E75765-2EF0-4E36-A530-C30501A36F4B}" type="pres">
      <dgm:prSet presAssocID="{F01DF2F8-9159-4BB0-AD68-66DC9681DAD3}" presName="thickLine" presStyleLbl="alignNode1" presStyleIdx="0" presStyleCnt="5"/>
      <dgm:spPr/>
    </dgm:pt>
    <dgm:pt modelId="{6B754570-438D-4824-B83A-E87F5A3D3D63}" type="pres">
      <dgm:prSet presAssocID="{F01DF2F8-9159-4BB0-AD68-66DC9681DAD3}" presName="horz1" presStyleCnt="0"/>
      <dgm:spPr/>
    </dgm:pt>
    <dgm:pt modelId="{A54254BB-5AC2-4B84-A30E-4A1008B3A5E0}" type="pres">
      <dgm:prSet presAssocID="{F01DF2F8-9159-4BB0-AD68-66DC9681DAD3}" presName="tx1" presStyleLbl="revTx" presStyleIdx="0" presStyleCnt="5"/>
      <dgm:spPr/>
    </dgm:pt>
    <dgm:pt modelId="{9CDD35E3-C948-44AE-AEFE-48262789445E}" type="pres">
      <dgm:prSet presAssocID="{F01DF2F8-9159-4BB0-AD68-66DC9681DAD3}" presName="vert1" presStyleCnt="0"/>
      <dgm:spPr/>
    </dgm:pt>
    <dgm:pt modelId="{7113B56D-ABAA-4770-BE5B-60A5738C8FC3}" type="pres">
      <dgm:prSet presAssocID="{C601A0B2-C715-4745-82AC-C5F0E162C6AE}" presName="thickLine" presStyleLbl="alignNode1" presStyleIdx="1" presStyleCnt="5"/>
      <dgm:spPr/>
    </dgm:pt>
    <dgm:pt modelId="{02F3FCDF-2C9C-4490-956C-1CF09640A58A}" type="pres">
      <dgm:prSet presAssocID="{C601A0B2-C715-4745-82AC-C5F0E162C6AE}" presName="horz1" presStyleCnt="0"/>
      <dgm:spPr/>
    </dgm:pt>
    <dgm:pt modelId="{699E2254-8260-4BB5-B66D-B1DB6CDB7C9A}" type="pres">
      <dgm:prSet presAssocID="{C601A0B2-C715-4745-82AC-C5F0E162C6AE}" presName="tx1" presStyleLbl="revTx" presStyleIdx="1" presStyleCnt="5"/>
      <dgm:spPr/>
    </dgm:pt>
    <dgm:pt modelId="{816BE221-E9DE-4DFC-97B6-2C560DCFB96A}" type="pres">
      <dgm:prSet presAssocID="{C601A0B2-C715-4745-82AC-C5F0E162C6AE}" presName="vert1" presStyleCnt="0"/>
      <dgm:spPr/>
    </dgm:pt>
    <dgm:pt modelId="{F3CD3AA7-2DD9-429D-A573-FF0826AC191E}" type="pres">
      <dgm:prSet presAssocID="{1863BDFA-AD39-4382-8FE1-62DBC8757413}" presName="thickLine" presStyleLbl="alignNode1" presStyleIdx="2" presStyleCnt="5"/>
      <dgm:spPr/>
    </dgm:pt>
    <dgm:pt modelId="{51053E8F-9B1C-40CE-8332-AAF9AB2119FB}" type="pres">
      <dgm:prSet presAssocID="{1863BDFA-AD39-4382-8FE1-62DBC8757413}" presName="horz1" presStyleCnt="0"/>
      <dgm:spPr/>
    </dgm:pt>
    <dgm:pt modelId="{B8659C64-F00A-4F55-A1E9-F7736987B969}" type="pres">
      <dgm:prSet presAssocID="{1863BDFA-AD39-4382-8FE1-62DBC8757413}" presName="tx1" presStyleLbl="revTx" presStyleIdx="2" presStyleCnt="5"/>
      <dgm:spPr/>
    </dgm:pt>
    <dgm:pt modelId="{A9830CF6-07B3-4F7D-A3A0-8BCD0382C782}" type="pres">
      <dgm:prSet presAssocID="{1863BDFA-AD39-4382-8FE1-62DBC8757413}" presName="vert1" presStyleCnt="0"/>
      <dgm:spPr/>
    </dgm:pt>
    <dgm:pt modelId="{13901F5D-7533-4002-845B-77E74D909F0D}" type="pres">
      <dgm:prSet presAssocID="{FB902997-A6D4-42F3-BD43-EFAC64E7AD11}" presName="thickLine" presStyleLbl="alignNode1" presStyleIdx="3" presStyleCnt="5"/>
      <dgm:spPr/>
    </dgm:pt>
    <dgm:pt modelId="{73C961A5-7746-4698-BBDE-345E9AA3CE30}" type="pres">
      <dgm:prSet presAssocID="{FB902997-A6D4-42F3-BD43-EFAC64E7AD11}" presName="horz1" presStyleCnt="0"/>
      <dgm:spPr/>
    </dgm:pt>
    <dgm:pt modelId="{DC3DB5BD-2E14-4471-AB49-4BB680A7D092}" type="pres">
      <dgm:prSet presAssocID="{FB902997-A6D4-42F3-BD43-EFAC64E7AD11}" presName="tx1" presStyleLbl="revTx" presStyleIdx="3" presStyleCnt="5"/>
      <dgm:spPr/>
    </dgm:pt>
    <dgm:pt modelId="{B9A6149D-4A90-4EFE-9A8B-ECE15BE3905E}" type="pres">
      <dgm:prSet presAssocID="{FB902997-A6D4-42F3-BD43-EFAC64E7AD11}" presName="vert1" presStyleCnt="0"/>
      <dgm:spPr/>
    </dgm:pt>
    <dgm:pt modelId="{7A2EEB62-B390-4F2A-B5FA-B932B8A8EC85}" type="pres">
      <dgm:prSet presAssocID="{B5F0A0AE-72C8-49C6-814D-3842FA241450}" presName="thickLine" presStyleLbl="alignNode1" presStyleIdx="4" presStyleCnt="5"/>
      <dgm:spPr/>
    </dgm:pt>
    <dgm:pt modelId="{82839229-C800-4E96-B71A-B39AB6F9BC00}" type="pres">
      <dgm:prSet presAssocID="{B5F0A0AE-72C8-49C6-814D-3842FA241450}" presName="horz1" presStyleCnt="0"/>
      <dgm:spPr/>
    </dgm:pt>
    <dgm:pt modelId="{B2EF7B6D-1F49-47A2-80F2-CDE7762D06A4}" type="pres">
      <dgm:prSet presAssocID="{B5F0A0AE-72C8-49C6-814D-3842FA241450}" presName="tx1" presStyleLbl="revTx" presStyleIdx="4" presStyleCnt="5"/>
      <dgm:spPr/>
    </dgm:pt>
    <dgm:pt modelId="{59205EE2-9CBF-4E07-8DF7-859BD1CAF6D7}" type="pres">
      <dgm:prSet presAssocID="{B5F0A0AE-72C8-49C6-814D-3842FA241450}" presName="vert1" presStyleCnt="0"/>
      <dgm:spPr/>
    </dgm:pt>
  </dgm:ptLst>
  <dgm:cxnLst>
    <dgm:cxn modelId="{F90A2906-F35B-4961-A878-EB43DBE9B1BE}" type="presOf" srcId="{F01DF2F8-9159-4BB0-AD68-66DC9681DAD3}" destId="{A54254BB-5AC2-4B84-A30E-4A1008B3A5E0}" srcOrd="0" destOrd="0" presId="urn:microsoft.com/office/officeart/2008/layout/LinedList"/>
    <dgm:cxn modelId="{9E9B540E-478D-4BD3-AFD4-5740C1112DDA}" type="presOf" srcId="{DE119D29-9F8F-497A-8C58-87FC6EDC0DA9}" destId="{9CF7E13A-2762-4085-ACE9-686505481B0F}" srcOrd="0" destOrd="0" presId="urn:microsoft.com/office/officeart/2008/layout/LinedList"/>
    <dgm:cxn modelId="{1CC6F812-6774-4451-BE75-FAD8E4189BCC}" srcId="{DE119D29-9F8F-497A-8C58-87FC6EDC0DA9}" destId="{FB902997-A6D4-42F3-BD43-EFAC64E7AD11}" srcOrd="3" destOrd="0" parTransId="{3936A533-288B-4585-99D4-83279F3746AC}" sibTransId="{AE22D67C-4F9C-4CC6-B578-C412D073306B}"/>
    <dgm:cxn modelId="{C13D813A-CF25-4F72-AB78-7A80C6E7F68D}" type="presOf" srcId="{C601A0B2-C715-4745-82AC-C5F0E162C6AE}" destId="{699E2254-8260-4BB5-B66D-B1DB6CDB7C9A}" srcOrd="0" destOrd="0" presId="urn:microsoft.com/office/officeart/2008/layout/LinedList"/>
    <dgm:cxn modelId="{361D7A5D-DFEE-43E7-A8D7-C599B9FEEA3D}" type="presOf" srcId="{1863BDFA-AD39-4382-8FE1-62DBC8757413}" destId="{B8659C64-F00A-4F55-A1E9-F7736987B969}" srcOrd="0" destOrd="0" presId="urn:microsoft.com/office/officeart/2008/layout/LinedList"/>
    <dgm:cxn modelId="{88AABC4F-58A7-482C-8584-E984781B3E44}" srcId="{DE119D29-9F8F-497A-8C58-87FC6EDC0DA9}" destId="{B5F0A0AE-72C8-49C6-814D-3842FA241450}" srcOrd="4" destOrd="0" parTransId="{EBF50346-EB28-4092-A532-7DE1362E476F}" sibTransId="{D9C08109-DD83-404F-BC62-DBF4B87EA434}"/>
    <dgm:cxn modelId="{B22C1293-8609-4042-922D-5E10720A67FC}" srcId="{DE119D29-9F8F-497A-8C58-87FC6EDC0DA9}" destId="{F01DF2F8-9159-4BB0-AD68-66DC9681DAD3}" srcOrd="0" destOrd="0" parTransId="{63020F68-A508-4F7A-86F1-4172230DF096}" sibTransId="{C223B502-F66B-4ECE-AA05-2DDE6E2F0CAE}"/>
    <dgm:cxn modelId="{D3A5A097-F08D-4F2E-868A-C9365858794B}" srcId="{DE119D29-9F8F-497A-8C58-87FC6EDC0DA9}" destId="{1863BDFA-AD39-4382-8FE1-62DBC8757413}" srcOrd="2" destOrd="0" parTransId="{3A7F20C1-40CF-48B9-9B90-496CBB906328}" sibTransId="{3B64FCFF-6FFA-4946-B80E-334B2F289A6B}"/>
    <dgm:cxn modelId="{DD525BD7-F386-4700-9211-91E27DCD847A}" type="presOf" srcId="{B5F0A0AE-72C8-49C6-814D-3842FA241450}" destId="{B2EF7B6D-1F49-47A2-80F2-CDE7762D06A4}" srcOrd="0" destOrd="0" presId="urn:microsoft.com/office/officeart/2008/layout/LinedList"/>
    <dgm:cxn modelId="{97B8C0DC-FF17-4CDD-8084-0457BCC64BF8}" srcId="{DE119D29-9F8F-497A-8C58-87FC6EDC0DA9}" destId="{C601A0B2-C715-4745-82AC-C5F0E162C6AE}" srcOrd="1" destOrd="0" parTransId="{0DE6EB7C-DDEF-4D01-8F59-0AE239010980}" sibTransId="{A64655AC-53A7-4291-B629-5DBBD2C863D6}"/>
    <dgm:cxn modelId="{C5D352F2-DC99-49D8-8D84-2936A2F5C7F1}" type="presOf" srcId="{FB902997-A6D4-42F3-BD43-EFAC64E7AD11}" destId="{DC3DB5BD-2E14-4471-AB49-4BB680A7D092}" srcOrd="0" destOrd="0" presId="urn:microsoft.com/office/officeart/2008/layout/LinedList"/>
    <dgm:cxn modelId="{C30807A1-158F-4BC2-B4C0-285DFF84D432}" type="presParOf" srcId="{9CF7E13A-2762-4085-ACE9-686505481B0F}" destId="{69E75765-2EF0-4E36-A530-C30501A36F4B}" srcOrd="0" destOrd="0" presId="urn:microsoft.com/office/officeart/2008/layout/LinedList"/>
    <dgm:cxn modelId="{88195904-CAEC-4C3C-86AE-10EE4F5ACC19}" type="presParOf" srcId="{9CF7E13A-2762-4085-ACE9-686505481B0F}" destId="{6B754570-438D-4824-B83A-E87F5A3D3D63}" srcOrd="1" destOrd="0" presId="urn:microsoft.com/office/officeart/2008/layout/LinedList"/>
    <dgm:cxn modelId="{0C8096E9-2EC4-49EA-A71C-C87C5F98584E}" type="presParOf" srcId="{6B754570-438D-4824-B83A-E87F5A3D3D63}" destId="{A54254BB-5AC2-4B84-A30E-4A1008B3A5E0}" srcOrd="0" destOrd="0" presId="urn:microsoft.com/office/officeart/2008/layout/LinedList"/>
    <dgm:cxn modelId="{6649D991-09B9-49ED-BD37-5C7257E72AAB}" type="presParOf" srcId="{6B754570-438D-4824-B83A-E87F5A3D3D63}" destId="{9CDD35E3-C948-44AE-AEFE-48262789445E}" srcOrd="1" destOrd="0" presId="urn:microsoft.com/office/officeart/2008/layout/LinedList"/>
    <dgm:cxn modelId="{B067F800-0C0F-4405-A129-126D046B5860}" type="presParOf" srcId="{9CF7E13A-2762-4085-ACE9-686505481B0F}" destId="{7113B56D-ABAA-4770-BE5B-60A5738C8FC3}" srcOrd="2" destOrd="0" presId="urn:microsoft.com/office/officeart/2008/layout/LinedList"/>
    <dgm:cxn modelId="{3FFF0741-FE38-4866-9F4E-613572FEA863}" type="presParOf" srcId="{9CF7E13A-2762-4085-ACE9-686505481B0F}" destId="{02F3FCDF-2C9C-4490-956C-1CF09640A58A}" srcOrd="3" destOrd="0" presId="urn:microsoft.com/office/officeart/2008/layout/LinedList"/>
    <dgm:cxn modelId="{383E28DE-4979-458C-87E1-923105D3E3D2}" type="presParOf" srcId="{02F3FCDF-2C9C-4490-956C-1CF09640A58A}" destId="{699E2254-8260-4BB5-B66D-B1DB6CDB7C9A}" srcOrd="0" destOrd="0" presId="urn:microsoft.com/office/officeart/2008/layout/LinedList"/>
    <dgm:cxn modelId="{A12DF1C6-CDCE-437F-9152-FDB847BA37AD}" type="presParOf" srcId="{02F3FCDF-2C9C-4490-956C-1CF09640A58A}" destId="{816BE221-E9DE-4DFC-97B6-2C560DCFB96A}" srcOrd="1" destOrd="0" presId="urn:microsoft.com/office/officeart/2008/layout/LinedList"/>
    <dgm:cxn modelId="{74DE333D-4875-4F24-975C-F46C90FB5CAF}" type="presParOf" srcId="{9CF7E13A-2762-4085-ACE9-686505481B0F}" destId="{F3CD3AA7-2DD9-429D-A573-FF0826AC191E}" srcOrd="4" destOrd="0" presId="urn:microsoft.com/office/officeart/2008/layout/LinedList"/>
    <dgm:cxn modelId="{23FF25E5-ACBF-4784-AEB1-8A3FB368993D}" type="presParOf" srcId="{9CF7E13A-2762-4085-ACE9-686505481B0F}" destId="{51053E8F-9B1C-40CE-8332-AAF9AB2119FB}" srcOrd="5" destOrd="0" presId="urn:microsoft.com/office/officeart/2008/layout/LinedList"/>
    <dgm:cxn modelId="{4CF83538-3A9E-4B50-B9C0-CAC21852D16A}" type="presParOf" srcId="{51053E8F-9B1C-40CE-8332-AAF9AB2119FB}" destId="{B8659C64-F00A-4F55-A1E9-F7736987B969}" srcOrd="0" destOrd="0" presId="urn:microsoft.com/office/officeart/2008/layout/LinedList"/>
    <dgm:cxn modelId="{1646C880-65B9-4495-A5A1-1922443A23EE}" type="presParOf" srcId="{51053E8F-9B1C-40CE-8332-AAF9AB2119FB}" destId="{A9830CF6-07B3-4F7D-A3A0-8BCD0382C782}" srcOrd="1" destOrd="0" presId="urn:microsoft.com/office/officeart/2008/layout/LinedList"/>
    <dgm:cxn modelId="{22E25E91-8DA1-43C3-921A-3D3B029CE193}" type="presParOf" srcId="{9CF7E13A-2762-4085-ACE9-686505481B0F}" destId="{13901F5D-7533-4002-845B-77E74D909F0D}" srcOrd="6" destOrd="0" presId="urn:microsoft.com/office/officeart/2008/layout/LinedList"/>
    <dgm:cxn modelId="{8045B7F6-0949-45AA-82B0-84213087CFAB}" type="presParOf" srcId="{9CF7E13A-2762-4085-ACE9-686505481B0F}" destId="{73C961A5-7746-4698-BBDE-345E9AA3CE30}" srcOrd="7" destOrd="0" presId="urn:microsoft.com/office/officeart/2008/layout/LinedList"/>
    <dgm:cxn modelId="{7B375603-BB8E-4508-A790-5E932FDD27D3}" type="presParOf" srcId="{73C961A5-7746-4698-BBDE-345E9AA3CE30}" destId="{DC3DB5BD-2E14-4471-AB49-4BB680A7D092}" srcOrd="0" destOrd="0" presId="urn:microsoft.com/office/officeart/2008/layout/LinedList"/>
    <dgm:cxn modelId="{8E8877EB-13FF-419E-912D-212473BF9013}" type="presParOf" srcId="{73C961A5-7746-4698-BBDE-345E9AA3CE30}" destId="{B9A6149D-4A90-4EFE-9A8B-ECE15BE3905E}" srcOrd="1" destOrd="0" presId="urn:microsoft.com/office/officeart/2008/layout/LinedList"/>
    <dgm:cxn modelId="{6C4C4EBB-963A-4E06-AB8F-EBA6975B8B65}" type="presParOf" srcId="{9CF7E13A-2762-4085-ACE9-686505481B0F}" destId="{7A2EEB62-B390-4F2A-B5FA-B932B8A8EC85}" srcOrd="8" destOrd="0" presId="urn:microsoft.com/office/officeart/2008/layout/LinedList"/>
    <dgm:cxn modelId="{25F59287-1CBF-423D-9427-4C7B4EBF38A9}" type="presParOf" srcId="{9CF7E13A-2762-4085-ACE9-686505481B0F}" destId="{82839229-C800-4E96-B71A-B39AB6F9BC00}" srcOrd="9" destOrd="0" presId="urn:microsoft.com/office/officeart/2008/layout/LinedList"/>
    <dgm:cxn modelId="{A33AA8C9-8D82-4AE3-87CC-C0875E2437B3}" type="presParOf" srcId="{82839229-C800-4E96-B71A-B39AB6F9BC00}" destId="{B2EF7B6D-1F49-47A2-80F2-CDE7762D06A4}" srcOrd="0" destOrd="0" presId="urn:microsoft.com/office/officeart/2008/layout/LinedList"/>
    <dgm:cxn modelId="{844C23CB-15C5-4181-921F-C5A318BF6F4C}" type="presParOf" srcId="{82839229-C800-4E96-B71A-B39AB6F9BC00}" destId="{59205EE2-9CBF-4E07-8DF7-859BD1CAF6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72E6E6-6B55-4F27-8CE8-C9D09D38169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B7734-4090-4D68-A94D-3599E602C1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 Model - OpenAI API (Large Language Model)</a:t>
          </a:r>
        </a:p>
      </dgm:t>
    </dgm:pt>
    <dgm:pt modelId="{8117554D-9532-4124-BDA7-7C0133719638}" type="parTrans" cxnId="{FDCDB8B6-9F10-477F-BBC8-D3F5DA664EA6}">
      <dgm:prSet/>
      <dgm:spPr/>
      <dgm:t>
        <a:bodyPr/>
        <a:lstStyle/>
        <a:p>
          <a:endParaRPr lang="en-US"/>
        </a:p>
      </dgm:t>
    </dgm:pt>
    <dgm:pt modelId="{F5C88C32-DF83-4769-907A-633FF50B16EB}" type="sibTrans" cxnId="{FDCDB8B6-9F10-477F-BBC8-D3F5DA664EA6}">
      <dgm:prSet/>
      <dgm:spPr/>
      <dgm:t>
        <a:bodyPr/>
        <a:lstStyle/>
        <a:p>
          <a:endParaRPr lang="en-US"/>
        </a:p>
      </dgm:t>
    </dgm:pt>
    <dgm:pt modelId="{E7E5559B-1596-49B3-B3A7-1B49449C6A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Backend Development -  Python</a:t>
          </a:r>
        </a:p>
      </dgm:t>
    </dgm:pt>
    <dgm:pt modelId="{1CC3A734-10B0-43D7-B233-50106D40A679}" type="parTrans" cxnId="{389A1B13-EBED-45D9-B909-2F15FD590FFD}">
      <dgm:prSet/>
      <dgm:spPr/>
      <dgm:t>
        <a:bodyPr/>
        <a:lstStyle/>
        <a:p>
          <a:endParaRPr lang="en-US"/>
        </a:p>
      </dgm:t>
    </dgm:pt>
    <dgm:pt modelId="{005F0BBD-F867-49F3-A4E0-51B3112EF8C0}" type="sibTrans" cxnId="{389A1B13-EBED-45D9-B909-2F15FD590FFD}">
      <dgm:prSet/>
      <dgm:spPr/>
      <dgm:t>
        <a:bodyPr/>
        <a:lstStyle/>
        <a:p>
          <a:endParaRPr lang="en-US"/>
        </a:p>
      </dgm:t>
    </dgm:pt>
    <dgm:pt modelId="{AA65265A-07A4-4C75-95EA-6F39CEA3D7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API Integration: Fast API (Python web framework)</a:t>
          </a:r>
        </a:p>
      </dgm:t>
    </dgm:pt>
    <dgm:pt modelId="{AA508141-79D1-425B-971B-80FE9F42F2BB}" type="parTrans" cxnId="{3BA871FE-7309-4346-B9CC-564E96AAF895}">
      <dgm:prSet/>
      <dgm:spPr/>
      <dgm:t>
        <a:bodyPr/>
        <a:lstStyle/>
        <a:p>
          <a:endParaRPr lang="en-US"/>
        </a:p>
      </dgm:t>
    </dgm:pt>
    <dgm:pt modelId="{A1A4A376-9919-45CE-AFA9-979C261F8B37}" type="sibTrans" cxnId="{3BA871FE-7309-4346-B9CC-564E96AAF895}">
      <dgm:prSet/>
      <dgm:spPr/>
      <dgm:t>
        <a:bodyPr/>
        <a:lstStyle/>
        <a:p>
          <a:endParaRPr lang="en-US"/>
        </a:p>
      </dgm:t>
    </dgm:pt>
    <dgm:pt modelId="{8AD0F7AD-970C-4CD6-A79B-B1338CDC02C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Aptos Display" panose="020F0302020204030204"/>
            </a:rPr>
            <a:t>Natural Language Processing</a:t>
          </a:r>
          <a:endParaRPr lang="en-US" dirty="0"/>
        </a:p>
      </dgm:t>
    </dgm:pt>
    <dgm:pt modelId="{6476A3C6-BFA2-478E-A116-D1A6542652C3}" type="parTrans" cxnId="{43ABFB34-9007-4611-A87C-E992DD82DEE7}">
      <dgm:prSet/>
      <dgm:spPr/>
      <dgm:t>
        <a:bodyPr/>
        <a:lstStyle/>
        <a:p>
          <a:endParaRPr lang="en-US"/>
        </a:p>
      </dgm:t>
    </dgm:pt>
    <dgm:pt modelId="{A69ADB89-DB20-4CE9-8C5C-3D622BBD9DF1}" type="sibTrans" cxnId="{43ABFB34-9007-4611-A87C-E992DD82DEE7}">
      <dgm:prSet/>
      <dgm:spPr/>
      <dgm:t>
        <a:bodyPr/>
        <a:lstStyle/>
        <a:p>
          <a:endParaRPr lang="en-US"/>
        </a:p>
      </dgm:t>
    </dgm:pt>
    <dgm:pt modelId="{2B1CE5B0-AF09-496A-8451-7470474AB46E}" type="pres">
      <dgm:prSet presAssocID="{2B72E6E6-6B55-4F27-8CE8-C9D09D381695}" presName="root" presStyleCnt="0">
        <dgm:presLayoutVars>
          <dgm:dir/>
          <dgm:resizeHandles val="exact"/>
        </dgm:presLayoutVars>
      </dgm:prSet>
      <dgm:spPr/>
    </dgm:pt>
    <dgm:pt modelId="{3699B31D-C43D-4244-A679-9E369A4688E3}" type="pres">
      <dgm:prSet presAssocID="{239B7734-4090-4D68-A94D-3599E602C143}" presName="compNode" presStyleCnt="0"/>
      <dgm:spPr/>
    </dgm:pt>
    <dgm:pt modelId="{3440E672-8676-472F-A224-788A5E70A555}" type="pres">
      <dgm:prSet presAssocID="{239B7734-4090-4D68-A94D-3599E602C143}" presName="bgRect" presStyleLbl="bgShp" presStyleIdx="0" presStyleCnt="4"/>
      <dgm:spPr/>
    </dgm:pt>
    <dgm:pt modelId="{273421BF-0E2D-4ED6-843D-536B5E60E2F9}" type="pres">
      <dgm:prSet presAssocID="{239B7734-4090-4D68-A94D-3599E602C14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2D35998-22A4-41E6-BA6C-A8EC8A41AFB2}" type="pres">
      <dgm:prSet presAssocID="{239B7734-4090-4D68-A94D-3599E602C143}" presName="spaceRect" presStyleCnt="0"/>
      <dgm:spPr/>
    </dgm:pt>
    <dgm:pt modelId="{00AE289A-93DC-4222-BBFE-F4DCFB4FD68D}" type="pres">
      <dgm:prSet presAssocID="{239B7734-4090-4D68-A94D-3599E602C143}" presName="parTx" presStyleLbl="revTx" presStyleIdx="0" presStyleCnt="4">
        <dgm:presLayoutVars>
          <dgm:chMax val="0"/>
          <dgm:chPref val="0"/>
        </dgm:presLayoutVars>
      </dgm:prSet>
      <dgm:spPr/>
    </dgm:pt>
    <dgm:pt modelId="{D0FAB582-B935-4943-B247-186F809D6A60}" type="pres">
      <dgm:prSet presAssocID="{F5C88C32-DF83-4769-907A-633FF50B16EB}" presName="sibTrans" presStyleCnt="0"/>
      <dgm:spPr/>
    </dgm:pt>
    <dgm:pt modelId="{F7B06378-1BF7-4062-8129-AA413257EFC8}" type="pres">
      <dgm:prSet presAssocID="{E7E5559B-1596-49B3-B3A7-1B49449C6AFE}" presName="compNode" presStyleCnt="0"/>
      <dgm:spPr/>
    </dgm:pt>
    <dgm:pt modelId="{2BC09583-8D31-46D6-B684-937C8B98B4A3}" type="pres">
      <dgm:prSet presAssocID="{E7E5559B-1596-49B3-B3A7-1B49449C6AFE}" presName="bgRect" presStyleLbl="bgShp" presStyleIdx="1" presStyleCnt="4"/>
      <dgm:spPr/>
    </dgm:pt>
    <dgm:pt modelId="{AD29A0FE-29DC-431A-9FAF-4E00E8280815}" type="pres">
      <dgm:prSet presAssocID="{E7E5559B-1596-49B3-B3A7-1B49449C6AF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18D3F56-2A51-4FDB-9308-DFC57D3BF10E}" type="pres">
      <dgm:prSet presAssocID="{E7E5559B-1596-49B3-B3A7-1B49449C6AFE}" presName="spaceRect" presStyleCnt="0"/>
      <dgm:spPr/>
    </dgm:pt>
    <dgm:pt modelId="{8506E259-4E69-49C5-B9C3-596CFB2BBBA7}" type="pres">
      <dgm:prSet presAssocID="{E7E5559B-1596-49B3-B3A7-1B49449C6AFE}" presName="parTx" presStyleLbl="revTx" presStyleIdx="1" presStyleCnt="4">
        <dgm:presLayoutVars>
          <dgm:chMax val="0"/>
          <dgm:chPref val="0"/>
        </dgm:presLayoutVars>
      </dgm:prSet>
      <dgm:spPr/>
    </dgm:pt>
    <dgm:pt modelId="{D51D8220-E53B-420D-92C1-C319EC0A8386}" type="pres">
      <dgm:prSet presAssocID="{005F0BBD-F867-49F3-A4E0-51B3112EF8C0}" presName="sibTrans" presStyleCnt="0"/>
      <dgm:spPr/>
    </dgm:pt>
    <dgm:pt modelId="{42CE57F4-901D-4FA5-A42F-9576857E60DA}" type="pres">
      <dgm:prSet presAssocID="{AA65265A-07A4-4C75-95EA-6F39CEA3D726}" presName="compNode" presStyleCnt="0"/>
      <dgm:spPr/>
    </dgm:pt>
    <dgm:pt modelId="{95D0F435-EC00-4577-8B90-D30A568C5018}" type="pres">
      <dgm:prSet presAssocID="{AA65265A-07A4-4C75-95EA-6F39CEA3D726}" presName="bgRect" presStyleLbl="bgShp" presStyleIdx="2" presStyleCnt="4"/>
      <dgm:spPr/>
    </dgm:pt>
    <dgm:pt modelId="{FE398956-4E49-41DC-AE4F-EA620D5CDED2}" type="pres">
      <dgm:prSet presAssocID="{AA65265A-07A4-4C75-95EA-6F39CEA3D7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F58401D-83DF-48D7-8B3B-700E6B702970}" type="pres">
      <dgm:prSet presAssocID="{AA65265A-07A4-4C75-95EA-6F39CEA3D726}" presName="spaceRect" presStyleCnt="0"/>
      <dgm:spPr/>
    </dgm:pt>
    <dgm:pt modelId="{BED24066-C8F8-44F1-B4FD-E35185BD69AE}" type="pres">
      <dgm:prSet presAssocID="{AA65265A-07A4-4C75-95EA-6F39CEA3D726}" presName="parTx" presStyleLbl="revTx" presStyleIdx="2" presStyleCnt="4">
        <dgm:presLayoutVars>
          <dgm:chMax val="0"/>
          <dgm:chPref val="0"/>
        </dgm:presLayoutVars>
      </dgm:prSet>
      <dgm:spPr/>
    </dgm:pt>
    <dgm:pt modelId="{0BAA6FA8-3D72-4356-8A34-1C952233DA99}" type="pres">
      <dgm:prSet presAssocID="{A1A4A376-9919-45CE-AFA9-979C261F8B37}" presName="sibTrans" presStyleCnt="0"/>
      <dgm:spPr/>
    </dgm:pt>
    <dgm:pt modelId="{6816253B-7851-406C-BAA3-2184E9CD0278}" type="pres">
      <dgm:prSet presAssocID="{8AD0F7AD-970C-4CD6-A79B-B1338CDC02C6}" presName="compNode" presStyleCnt="0"/>
      <dgm:spPr/>
    </dgm:pt>
    <dgm:pt modelId="{8D737ABB-9E16-471B-8E18-80E4EA41B530}" type="pres">
      <dgm:prSet presAssocID="{8AD0F7AD-970C-4CD6-A79B-B1338CDC02C6}" presName="bgRect" presStyleLbl="bgShp" presStyleIdx="3" presStyleCnt="4"/>
      <dgm:spPr/>
    </dgm:pt>
    <dgm:pt modelId="{165DFF16-71BD-4D6D-AAF6-5590B7F3A28E}" type="pres">
      <dgm:prSet presAssocID="{8AD0F7AD-970C-4CD6-A79B-B1338CDC02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79B3237-B787-4E82-B24A-7AC630C2BBD2}" type="pres">
      <dgm:prSet presAssocID="{8AD0F7AD-970C-4CD6-A79B-B1338CDC02C6}" presName="spaceRect" presStyleCnt="0"/>
      <dgm:spPr/>
    </dgm:pt>
    <dgm:pt modelId="{B2C2016F-A688-4A2F-9537-E3296E8738FC}" type="pres">
      <dgm:prSet presAssocID="{8AD0F7AD-970C-4CD6-A79B-B1338CDC02C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89A1B13-EBED-45D9-B909-2F15FD590FFD}" srcId="{2B72E6E6-6B55-4F27-8CE8-C9D09D381695}" destId="{E7E5559B-1596-49B3-B3A7-1B49449C6AFE}" srcOrd="1" destOrd="0" parTransId="{1CC3A734-10B0-43D7-B233-50106D40A679}" sibTransId="{005F0BBD-F867-49F3-A4E0-51B3112EF8C0}"/>
    <dgm:cxn modelId="{43ABFB34-9007-4611-A87C-E992DD82DEE7}" srcId="{2B72E6E6-6B55-4F27-8CE8-C9D09D381695}" destId="{8AD0F7AD-970C-4CD6-A79B-B1338CDC02C6}" srcOrd="3" destOrd="0" parTransId="{6476A3C6-BFA2-478E-A116-D1A6542652C3}" sibTransId="{A69ADB89-DB20-4CE9-8C5C-3D622BBD9DF1}"/>
    <dgm:cxn modelId="{2814AA5E-60C7-4454-AF50-C1F4E8FEB40B}" type="presOf" srcId="{8AD0F7AD-970C-4CD6-A79B-B1338CDC02C6}" destId="{B2C2016F-A688-4A2F-9537-E3296E8738FC}" srcOrd="0" destOrd="0" presId="urn:microsoft.com/office/officeart/2018/2/layout/IconVerticalSolidList"/>
    <dgm:cxn modelId="{68710D88-1143-4C4C-9702-949589B52A70}" type="presOf" srcId="{2B72E6E6-6B55-4F27-8CE8-C9D09D381695}" destId="{2B1CE5B0-AF09-496A-8451-7470474AB46E}" srcOrd="0" destOrd="0" presId="urn:microsoft.com/office/officeart/2018/2/layout/IconVerticalSolidList"/>
    <dgm:cxn modelId="{25513991-6D17-499C-A996-2BB1A112EF21}" type="presOf" srcId="{AA65265A-07A4-4C75-95EA-6F39CEA3D726}" destId="{BED24066-C8F8-44F1-B4FD-E35185BD69AE}" srcOrd="0" destOrd="0" presId="urn:microsoft.com/office/officeart/2018/2/layout/IconVerticalSolidList"/>
    <dgm:cxn modelId="{F8872BA4-6D1C-48CE-A147-6E025C1130D7}" type="presOf" srcId="{239B7734-4090-4D68-A94D-3599E602C143}" destId="{00AE289A-93DC-4222-BBFE-F4DCFB4FD68D}" srcOrd="0" destOrd="0" presId="urn:microsoft.com/office/officeart/2018/2/layout/IconVerticalSolidList"/>
    <dgm:cxn modelId="{443FFDB5-77BE-4045-B9CE-783410B1D323}" type="presOf" srcId="{E7E5559B-1596-49B3-B3A7-1B49449C6AFE}" destId="{8506E259-4E69-49C5-B9C3-596CFB2BBBA7}" srcOrd="0" destOrd="0" presId="urn:microsoft.com/office/officeart/2018/2/layout/IconVerticalSolidList"/>
    <dgm:cxn modelId="{FDCDB8B6-9F10-477F-BBC8-D3F5DA664EA6}" srcId="{2B72E6E6-6B55-4F27-8CE8-C9D09D381695}" destId="{239B7734-4090-4D68-A94D-3599E602C143}" srcOrd="0" destOrd="0" parTransId="{8117554D-9532-4124-BDA7-7C0133719638}" sibTransId="{F5C88C32-DF83-4769-907A-633FF50B16EB}"/>
    <dgm:cxn modelId="{3BA871FE-7309-4346-B9CC-564E96AAF895}" srcId="{2B72E6E6-6B55-4F27-8CE8-C9D09D381695}" destId="{AA65265A-07A4-4C75-95EA-6F39CEA3D726}" srcOrd="2" destOrd="0" parTransId="{AA508141-79D1-425B-971B-80FE9F42F2BB}" sibTransId="{A1A4A376-9919-45CE-AFA9-979C261F8B37}"/>
    <dgm:cxn modelId="{FCF0B10C-5589-4791-AA9B-A7A5275896EE}" type="presParOf" srcId="{2B1CE5B0-AF09-496A-8451-7470474AB46E}" destId="{3699B31D-C43D-4244-A679-9E369A4688E3}" srcOrd="0" destOrd="0" presId="urn:microsoft.com/office/officeart/2018/2/layout/IconVerticalSolidList"/>
    <dgm:cxn modelId="{5BB44C51-8A23-4286-BADA-4E4F37E3CFA7}" type="presParOf" srcId="{3699B31D-C43D-4244-A679-9E369A4688E3}" destId="{3440E672-8676-472F-A224-788A5E70A555}" srcOrd="0" destOrd="0" presId="urn:microsoft.com/office/officeart/2018/2/layout/IconVerticalSolidList"/>
    <dgm:cxn modelId="{7349CA00-F87F-4BC2-9712-4743A54A5D7F}" type="presParOf" srcId="{3699B31D-C43D-4244-A679-9E369A4688E3}" destId="{273421BF-0E2D-4ED6-843D-536B5E60E2F9}" srcOrd="1" destOrd="0" presId="urn:microsoft.com/office/officeart/2018/2/layout/IconVerticalSolidList"/>
    <dgm:cxn modelId="{B3210A28-CA41-4EC1-BFEE-7A0ACC2D317A}" type="presParOf" srcId="{3699B31D-C43D-4244-A679-9E369A4688E3}" destId="{62D35998-22A4-41E6-BA6C-A8EC8A41AFB2}" srcOrd="2" destOrd="0" presId="urn:microsoft.com/office/officeart/2018/2/layout/IconVerticalSolidList"/>
    <dgm:cxn modelId="{E5EF0EC0-EF93-4FAD-9F00-C135B3200BD4}" type="presParOf" srcId="{3699B31D-C43D-4244-A679-9E369A4688E3}" destId="{00AE289A-93DC-4222-BBFE-F4DCFB4FD68D}" srcOrd="3" destOrd="0" presId="urn:microsoft.com/office/officeart/2018/2/layout/IconVerticalSolidList"/>
    <dgm:cxn modelId="{9CE627EB-D222-4DEE-AB98-D5B824B5AEC1}" type="presParOf" srcId="{2B1CE5B0-AF09-496A-8451-7470474AB46E}" destId="{D0FAB582-B935-4943-B247-186F809D6A60}" srcOrd="1" destOrd="0" presId="urn:microsoft.com/office/officeart/2018/2/layout/IconVerticalSolidList"/>
    <dgm:cxn modelId="{647D4CA6-3EB5-401E-B8AE-17F350226556}" type="presParOf" srcId="{2B1CE5B0-AF09-496A-8451-7470474AB46E}" destId="{F7B06378-1BF7-4062-8129-AA413257EFC8}" srcOrd="2" destOrd="0" presId="urn:microsoft.com/office/officeart/2018/2/layout/IconVerticalSolidList"/>
    <dgm:cxn modelId="{77BB4A30-62D2-40D7-917D-59EECD212BE6}" type="presParOf" srcId="{F7B06378-1BF7-4062-8129-AA413257EFC8}" destId="{2BC09583-8D31-46D6-B684-937C8B98B4A3}" srcOrd="0" destOrd="0" presId="urn:microsoft.com/office/officeart/2018/2/layout/IconVerticalSolidList"/>
    <dgm:cxn modelId="{91E96298-769F-42A4-BE6C-750671B4226A}" type="presParOf" srcId="{F7B06378-1BF7-4062-8129-AA413257EFC8}" destId="{AD29A0FE-29DC-431A-9FAF-4E00E8280815}" srcOrd="1" destOrd="0" presId="urn:microsoft.com/office/officeart/2018/2/layout/IconVerticalSolidList"/>
    <dgm:cxn modelId="{8BB4ABBF-1BD7-4987-AF1D-0939FBA37244}" type="presParOf" srcId="{F7B06378-1BF7-4062-8129-AA413257EFC8}" destId="{718D3F56-2A51-4FDB-9308-DFC57D3BF10E}" srcOrd="2" destOrd="0" presId="urn:microsoft.com/office/officeart/2018/2/layout/IconVerticalSolidList"/>
    <dgm:cxn modelId="{FDEBBA61-4987-4A07-B2A0-FADBF068101F}" type="presParOf" srcId="{F7B06378-1BF7-4062-8129-AA413257EFC8}" destId="{8506E259-4E69-49C5-B9C3-596CFB2BBBA7}" srcOrd="3" destOrd="0" presId="urn:microsoft.com/office/officeart/2018/2/layout/IconVerticalSolidList"/>
    <dgm:cxn modelId="{BB3A68E3-6760-435D-8522-21AEBC248F85}" type="presParOf" srcId="{2B1CE5B0-AF09-496A-8451-7470474AB46E}" destId="{D51D8220-E53B-420D-92C1-C319EC0A8386}" srcOrd="3" destOrd="0" presId="urn:microsoft.com/office/officeart/2018/2/layout/IconVerticalSolidList"/>
    <dgm:cxn modelId="{9F2F6AA8-2D62-4941-A3ED-B933E93AF38C}" type="presParOf" srcId="{2B1CE5B0-AF09-496A-8451-7470474AB46E}" destId="{42CE57F4-901D-4FA5-A42F-9576857E60DA}" srcOrd="4" destOrd="0" presId="urn:microsoft.com/office/officeart/2018/2/layout/IconVerticalSolidList"/>
    <dgm:cxn modelId="{248C97C5-5304-45C7-891A-79C830D3E2FD}" type="presParOf" srcId="{42CE57F4-901D-4FA5-A42F-9576857E60DA}" destId="{95D0F435-EC00-4577-8B90-D30A568C5018}" srcOrd="0" destOrd="0" presId="urn:microsoft.com/office/officeart/2018/2/layout/IconVerticalSolidList"/>
    <dgm:cxn modelId="{3E95A758-3621-46FF-BC81-0F946A53FEB6}" type="presParOf" srcId="{42CE57F4-901D-4FA5-A42F-9576857E60DA}" destId="{FE398956-4E49-41DC-AE4F-EA620D5CDED2}" srcOrd="1" destOrd="0" presId="urn:microsoft.com/office/officeart/2018/2/layout/IconVerticalSolidList"/>
    <dgm:cxn modelId="{E3A7EFB1-3F92-4102-9197-6FF5728E551B}" type="presParOf" srcId="{42CE57F4-901D-4FA5-A42F-9576857E60DA}" destId="{1F58401D-83DF-48D7-8B3B-700E6B702970}" srcOrd="2" destOrd="0" presId="urn:microsoft.com/office/officeart/2018/2/layout/IconVerticalSolidList"/>
    <dgm:cxn modelId="{576C961B-2414-404A-AB74-6022DA60A05B}" type="presParOf" srcId="{42CE57F4-901D-4FA5-A42F-9576857E60DA}" destId="{BED24066-C8F8-44F1-B4FD-E35185BD69AE}" srcOrd="3" destOrd="0" presId="urn:microsoft.com/office/officeart/2018/2/layout/IconVerticalSolidList"/>
    <dgm:cxn modelId="{0A10A7B3-1561-4D7A-A6AF-F11D11391D99}" type="presParOf" srcId="{2B1CE5B0-AF09-496A-8451-7470474AB46E}" destId="{0BAA6FA8-3D72-4356-8A34-1C952233DA99}" srcOrd="5" destOrd="0" presId="urn:microsoft.com/office/officeart/2018/2/layout/IconVerticalSolidList"/>
    <dgm:cxn modelId="{B6D35206-D346-4181-9949-01D3B2FCA235}" type="presParOf" srcId="{2B1CE5B0-AF09-496A-8451-7470474AB46E}" destId="{6816253B-7851-406C-BAA3-2184E9CD0278}" srcOrd="6" destOrd="0" presId="urn:microsoft.com/office/officeart/2018/2/layout/IconVerticalSolidList"/>
    <dgm:cxn modelId="{D41BF466-318D-4E9E-A0B8-923E5701D8C2}" type="presParOf" srcId="{6816253B-7851-406C-BAA3-2184E9CD0278}" destId="{8D737ABB-9E16-471B-8E18-80E4EA41B530}" srcOrd="0" destOrd="0" presId="urn:microsoft.com/office/officeart/2018/2/layout/IconVerticalSolidList"/>
    <dgm:cxn modelId="{7C1E8D77-09EF-4C8D-92E2-25144C8F8373}" type="presParOf" srcId="{6816253B-7851-406C-BAA3-2184E9CD0278}" destId="{165DFF16-71BD-4D6D-AAF6-5590B7F3A28E}" srcOrd="1" destOrd="0" presId="urn:microsoft.com/office/officeart/2018/2/layout/IconVerticalSolidList"/>
    <dgm:cxn modelId="{1A73D5AA-C3FB-4AE3-8F59-5E9AF33413D8}" type="presParOf" srcId="{6816253B-7851-406C-BAA3-2184E9CD0278}" destId="{379B3237-B787-4E82-B24A-7AC630C2BBD2}" srcOrd="2" destOrd="0" presId="urn:microsoft.com/office/officeart/2018/2/layout/IconVerticalSolidList"/>
    <dgm:cxn modelId="{BE4194D9-7CEB-4744-802A-759A1AAF86F8}" type="presParOf" srcId="{6816253B-7851-406C-BAA3-2184E9CD0278}" destId="{B2C2016F-A688-4A2F-9537-E3296E8738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AC3045-E48B-4643-873F-5C1D66A9CB3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F87EAD2-3317-473B-AED7-6376B5B8465A}">
      <dgm:prSet/>
      <dgm:spPr/>
      <dgm:t>
        <a:bodyPr/>
        <a:lstStyle/>
        <a:p>
          <a:r>
            <a:rPr lang="en-US"/>
            <a:t>Systems struggle with personalization using limited initial user data. </a:t>
          </a:r>
        </a:p>
      </dgm:t>
    </dgm:pt>
    <dgm:pt modelId="{9052F756-4E10-49CE-AFEB-4B88C79E859E}" type="parTrans" cxnId="{0D5DA416-21E2-42CE-8F1B-ABDC8624A71C}">
      <dgm:prSet/>
      <dgm:spPr/>
      <dgm:t>
        <a:bodyPr/>
        <a:lstStyle/>
        <a:p>
          <a:endParaRPr lang="en-US"/>
        </a:p>
      </dgm:t>
    </dgm:pt>
    <dgm:pt modelId="{755366A9-64A2-4630-9433-9566CADB583B}" type="sibTrans" cxnId="{0D5DA416-21E2-42CE-8F1B-ABDC8624A71C}">
      <dgm:prSet/>
      <dgm:spPr/>
      <dgm:t>
        <a:bodyPr/>
        <a:lstStyle/>
        <a:p>
          <a:endParaRPr lang="en-US"/>
        </a:p>
      </dgm:t>
    </dgm:pt>
    <dgm:pt modelId="{C152242E-2063-4F64-A406-05DFB21640FF}">
      <dgm:prSet/>
      <dgm:spPr/>
      <dgm:t>
        <a:bodyPr/>
        <a:lstStyle/>
        <a:p>
          <a:r>
            <a:rPr lang="en-US"/>
            <a:t>Real-time adaptability is difficult. </a:t>
          </a:r>
        </a:p>
      </dgm:t>
    </dgm:pt>
    <dgm:pt modelId="{DB91AFF1-9B72-4CAD-B00D-5AAFAEB2BA5F}" type="parTrans" cxnId="{35275DAF-B459-4551-A99C-9F67D78680ED}">
      <dgm:prSet/>
      <dgm:spPr/>
      <dgm:t>
        <a:bodyPr/>
        <a:lstStyle/>
        <a:p>
          <a:endParaRPr lang="en-US"/>
        </a:p>
      </dgm:t>
    </dgm:pt>
    <dgm:pt modelId="{822D601B-D32A-4042-8E00-0D4DA16FDC3F}" type="sibTrans" cxnId="{35275DAF-B459-4551-A99C-9F67D78680ED}">
      <dgm:prSet/>
      <dgm:spPr/>
      <dgm:t>
        <a:bodyPr/>
        <a:lstStyle/>
        <a:p>
          <a:endParaRPr lang="en-US"/>
        </a:p>
      </dgm:t>
    </dgm:pt>
    <dgm:pt modelId="{92560F46-993B-4DF3-9636-5897268FDF92}" type="pres">
      <dgm:prSet presAssocID="{F2AC3045-E48B-4643-873F-5C1D66A9CB3B}" presName="root" presStyleCnt="0">
        <dgm:presLayoutVars>
          <dgm:dir/>
          <dgm:resizeHandles val="exact"/>
        </dgm:presLayoutVars>
      </dgm:prSet>
      <dgm:spPr/>
    </dgm:pt>
    <dgm:pt modelId="{317433CB-31B3-4C70-BB2F-EA016416D422}" type="pres">
      <dgm:prSet presAssocID="{5F87EAD2-3317-473B-AED7-6376B5B8465A}" presName="compNode" presStyleCnt="0"/>
      <dgm:spPr/>
    </dgm:pt>
    <dgm:pt modelId="{511D7CFF-9F02-40FF-96F2-23946D2B348E}" type="pres">
      <dgm:prSet presAssocID="{5F87EAD2-3317-473B-AED7-6376B5B8465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3EB0C4B-27E5-4F3E-A88B-936FB526B260}" type="pres">
      <dgm:prSet presAssocID="{5F87EAD2-3317-473B-AED7-6376B5B8465A}" presName="spaceRect" presStyleCnt="0"/>
      <dgm:spPr/>
    </dgm:pt>
    <dgm:pt modelId="{85FD33A9-B9ED-4DBD-9F8C-1AA70ED7452B}" type="pres">
      <dgm:prSet presAssocID="{5F87EAD2-3317-473B-AED7-6376B5B8465A}" presName="textRect" presStyleLbl="revTx" presStyleIdx="0" presStyleCnt="2">
        <dgm:presLayoutVars>
          <dgm:chMax val="1"/>
          <dgm:chPref val="1"/>
        </dgm:presLayoutVars>
      </dgm:prSet>
      <dgm:spPr/>
    </dgm:pt>
    <dgm:pt modelId="{C1CA1CAD-9354-4B54-91E2-103A680451C8}" type="pres">
      <dgm:prSet presAssocID="{755366A9-64A2-4630-9433-9566CADB583B}" presName="sibTrans" presStyleCnt="0"/>
      <dgm:spPr/>
    </dgm:pt>
    <dgm:pt modelId="{D796336C-1F70-4074-A649-443E2960529F}" type="pres">
      <dgm:prSet presAssocID="{C152242E-2063-4F64-A406-05DFB21640FF}" presName="compNode" presStyleCnt="0"/>
      <dgm:spPr/>
    </dgm:pt>
    <dgm:pt modelId="{BA5B3130-9024-4137-ABC0-D344A50926B3}" type="pres">
      <dgm:prSet presAssocID="{C152242E-2063-4F64-A406-05DFB21640F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55E1CCB5-8008-49DE-B21C-05646F2A7559}" type="pres">
      <dgm:prSet presAssocID="{C152242E-2063-4F64-A406-05DFB21640FF}" presName="spaceRect" presStyleCnt="0"/>
      <dgm:spPr/>
    </dgm:pt>
    <dgm:pt modelId="{D6B0B2D7-B86E-46C1-BEFE-9E7C11D5308D}" type="pres">
      <dgm:prSet presAssocID="{C152242E-2063-4F64-A406-05DFB21640F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FAF310F-32D8-4D91-A429-46A691B41DE6}" type="presOf" srcId="{F2AC3045-E48B-4643-873F-5C1D66A9CB3B}" destId="{92560F46-993B-4DF3-9636-5897268FDF92}" srcOrd="0" destOrd="0" presId="urn:microsoft.com/office/officeart/2018/2/layout/IconLabelList"/>
    <dgm:cxn modelId="{0D5DA416-21E2-42CE-8F1B-ABDC8624A71C}" srcId="{F2AC3045-E48B-4643-873F-5C1D66A9CB3B}" destId="{5F87EAD2-3317-473B-AED7-6376B5B8465A}" srcOrd="0" destOrd="0" parTransId="{9052F756-4E10-49CE-AFEB-4B88C79E859E}" sibTransId="{755366A9-64A2-4630-9433-9566CADB583B}"/>
    <dgm:cxn modelId="{AC01CAA7-5980-4276-BB3C-7BA80328AB80}" type="presOf" srcId="{5F87EAD2-3317-473B-AED7-6376B5B8465A}" destId="{85FD33A9-B9ED-4DBD-9F8C-1AA70ED7452B}" srcOrd="0" destOrd="0" presId="urn:microsoft.com/office/officeart/2018/2/layout/IconLabelList"/>
    <dgm:cxn modelId="{35275DAF-B459-4551-A99C-9F67D78680ED}" srcId="{F2AC3045-E48B-4643-873F-5C1D66A9CB3B}" destId="{C152242E-2063-4F64-A406-05DFB21640FF}" srcOrd="1" destOrd="0" parTransId="{DB91AFF1-9B72-4CAD-B00D-5AAFAEB2BA5F}" sibTransId="{822D601B-D32A-4042-8E00-0D4DA16FDC3F}"/>
    <dgm:cxn modelId="{B022DFD4-2629-4441-9E36-3EEE42F58FD6}" type="presOf" srcId="{C152242E-2063-4F64-A406-05DFB21640FF}" destId="{D6B0B2D7-B86E-46C1-BEFE-9E7C11D5308D}" srcOrd="0" destOrd="0" presId="urn:microsoft.com/office/officeart/2018/2/layout/IconLabelList"/>
    <dgm:cxn modelId="{E75A907F-F0AE-4422-AC53-942E8752F973}" type="presParOf" srcId="{92560F46-993B-4DF3-9636-5897268FDF92}" destId="{317433CB-31B3-4C70-BB2F-EA016416D422}" srcOrd="0" destOrd="0" presId="urn:microsoft.com/office/officeart/2018/2/layout/IconLabelList"/>
    <dgm:cxn modelId="{17CE757B-AFF8-4CF4-89FA-DD213806974C}" type="presParOf" srcId="{317433CB-31B3-4C70-BB2F-EA016416D422}" destId="{511D7CFF-9F02-40FF-96F2-23946D2B348E}" srcOrd="0" destOrd="0" presId="urn:microsoft.com/office/officeart/2018/2/layout/IconLabelList"/>
    <dgm:cxn modelId="{6699EC8B-10D3-4DE7-9852-653D8B99B047}" type="presParOf" srcId="{317433CB-31B3-4C70-BB2F-EA016416D422}" destId="{63EB0C4B-27E5-4F3E-A88B-936FB526B260}" srcOrd="1" destOrd="0" presId="urn:microsoft.com/office/officeart/2018/2/layout/IconLabelList"/>
    <dgm:cxn modelId="{B2236F18-CD52-413B-8306-06F02C154369}" type="presParOf" srcId="{317433CB-31B3-4C70-BB2F-EA016416D422}" destId="{85FD33A9-B9ED-4DBD-9F8C-1AA70ED7452B}" srcOrd="2" destOrd="0" presId="urn:microsoft.com/office/officeart/2018/2/layout/IconLabelList"/>
    <dgm:cxn modelId="{42EB20CB-9E78-470D-93F2-AC401E24915E}" type="presParOf" srcId="{92560F46-993B-4DF3-9636-5897268FDF92}" destId="{C1CA1CAD-9354-4B54-91E2-103A680451C8}" srcOrd="1" destOrd="0" presId="urn:microsoft.com/office/officeart/2018/2/layout/IconLabelList"/>
    <dgm:cxn modelId="{693A43FD-F632-47E3-A7B9-C61D390D157C}" type="presParOf" srcId="{92560F46-993B-4DF3-9636-5897268FDF92}" destId="{D796336C-1F70-4074-A649-443E2960529F}" srcOrd="2" destOrd="0" presId="urn:microsoft.com/office/officeart/2018/2/layout/IconLabelList"/>
    <dgm:cxn modelId="{6AF8AE38-00B4-4C61-B86A-DCDDA2EC1BF1}" type="presParOf" srcId="{D796336C-1F70-4074-A649-443E2960529F}" destId="{BA5B3130-9024-4137-ABC0-D344A50926B3}" srcOrd="0" destOrd="0" presId="urn:microsoft.com/office/officeart/2018/2/layout/IconLabelList"/>
    <dgm:cxn modelId="{D4AE353C-CFBD-471E-AB9A-8D0F68EC992B}" type="presParOf" srcId="{D796336C-1F70-4074-A649-443E2960529F}" destId="{55E1CCB5-8008-49DE-B21C-05646F2A7559}" srcOrd="1" destOrd="0" presId="urn:microsoft.com/office/officeart/2018/2/layout/IconLabelList"/>
    <dgm:cxn modelId="{32E85E2D-666F-48A5-A5FA-B668FB32ED24}" type="presParOf" srcId="{D796336C-1F70-4074-A649-443E2960529F}" destId="{D6B0B2D7-B86E-46C1-BEFE-9E7C11D5308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BB8ED2D-619B-4446-9647-669C77EAE6D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38213A-2812-4002-AE9F-9A283C03AD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Reinforcement Learning (Q-Learning) </a:t>
          </a:r>
        </a:p>
      </dgm:t>
    </dgm:pt>
    <dgm:pt modelId="{4499A19F-57E1-4D19-8D09-92FCC993A1ED}" type="parTrans" cxnId="{DC8BF066-45E6-4448-A601-FCE621D7FD2A}">
      <dgm:prSet/>
      <dgm:spPr/>
      <dgm:t>
        <a:bodyPr/>
        <a:lstStyle/>
        <a:p>
          <a:endParaRPr lang="en-US"/>
        </a:p>
      </dgm:t>
    </dgm:pt>
    <dgm:pt modelId="{5C3DA91F-0BAF-40C9-BD74-AA66C73FD95F}" type="sibTrans" cxnId="{DC8BF066-45E6-4448-A601-FCE621D7FD2A}">
      <dgm:prSet/>
      <dgm:spPr/>
      <dgm:t>
        <a:bodyPr/>
        <a:lstStyle/>
        <a:p>
          <a:endParaRPr lang="en-US"/>
        </a:p>
      </dgm:t>
    </dgm:pt>
    <dgm:pt modelId="{B0016B54-580D-4715-825F-14BDFB34CDC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Probabilistic AI Model (Bayesian Network) </a:t>
          </a:r>
          <a:endParaRPr lang="en-US"/>
        </a:p>
      </dgm:t>
    </dgm:pt>
    <dgm:pt modelId="{4766E6B6-632C-45EA-A604-A68693C93FDB}" type="parTrans" cxnId="{0A84B8AB-68BD-4386-B2B3-9AE847DED615}">
      <dgm:prSet/>
      <dgm:spPr/>
      <dgm:t>
        <a:bodyPr/>
        <a:lstStyle/>
        <a:p>
          <a:endParaRPr lang="en-US"/>
        </a:p>
      </dgm:t>
    </dgm:pt>
    <dgm:pt modelId="{9DF11A28-E353-4E0C-8F84-1C6D8BCC6FA8}" type="sibTrans" cxnId="{0A84B8AB-68BD-4386-B2B3-9AE847DED615}">
      <dgm:prSet/>
      <dgm:spPr/>
      <dgm:t>
        <a:bodyPr/>
        <a:lstStyle/>
        <a:p>
          <a:endParaRPr lang="en-US"/>
        </a:p>
      </dgm:t>
    </dgm:pt>
    <dgm:pt modelId="{06E2FEE8-FB8E-4D26-83F1-A4AB812511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Neural Network (Deep Learning) </a:t>
          </a:r>
        </a:p>
      </dgm:t>
    </dgm:pt>
    <dgm:pt modelId="{97F39ECF-416F-45DB-BE14-142263E7CBDB}" type="parTrans" cxnId="{AFD31833-84B4-4C87-BA9A-EAA661307C5D}">
      <dgm:prSet/>
      <dgm:spPr/>
      <dgm:t>
        <a:bodyPr/>
        <a:lstStyle/>
        <a:p>
          <a:endParaRPr lang="en-US"/>
        </a:p>
      </dgm:t>
    </dgm:pt>
    <dgm:pt modelId="{76AE039A-8A33-4C61-BD74-9DC36876934B}" type="sibTrans" cxnId="{AFD31833-84B4-4C87-BA9A-EAA661307C5D}">
      <dgm:prSet/>
      <dgm:spPr/>
      <dgm:t>
        <a:bodyPr/>
        <a:lstStyle/>
        <a:p>
          <a:endParaRPr lang="en-US"/>
        </a:p>
      </dgm:t>
    </dgm:pt>
    <dgm:pt modelId="{66F3E99D-4647-41E0-B915-8284C0CA28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Flask API Handling </a:t>
          </a:r>
        </a:p>
      </dgm:t>
    </dgm:pt>
    <dgm:pt modelId="{280A3705-F09B-4AE6-8038-4FA0983228BF}" type="parTrans" cxnId="{07268769-D8A2-4A54-8551-33A70218A159}">
      <dgm:prSet/>
      <dgm:spPr/>
      <dgm:t>
        <a:bodyPr/>
        <a:lstStyle/>
        <a:p>
          <a:endParaRPr lang="en-US"/>
        </a:p>
      </dgm:t>
    </dgm:pt>
    <dgm:pt modelId="{F2615833-A69B-4A35-86C4-9E6FF97E8EFA}" type="sibTrans" cxnId="{07268769-D8A2-4A54-8551-33A70218A159}">
      <dgm:prSet/>
      <dgm:spPr/>
      <dgm:t>
        <a:bodyPr/>
        <a:lstStyle/>
        <a:p>
          <a:endParaRPr lang="en-US"/>
        </a:p>
      </dgm:t>
    </dgm:pt>
    <dgm:pt modelId="{C79461BA-C549-4AF0-9FCD-E3D70EC9FA70}" type="pres">
      <dgm:prSet presAssocID="{EBB8ED2D-619B-4446-9647-669C77EAE6DF}" presName="root" presStyleCnt="0">
        <dgm:presLayoutVars>
          <dgm:dir/>
          <dgm:resizeHandles val="exact"/>
        </dgm:presLayoutVars>
      </dgm:prSet>
      <dgm:spPr/>
    </dgm:pt>
    <dgm:pt modelId="{B93F8EF4-DAE0-44E9-8680-201AF337EE1A}" type="pres">
      <dgm:prSet presAssocID="{DF38213A-2812-4002-AE9F-9A283C03AD72}" presName="compNode" presStyleCnt="0"/>
      <dgm:spPr/>
    </dgm:pt>
    <dgm:pt modelId="{03447EE0-CBB2-440F-A164-47F26C506B45}" type="pres">
      <dgm:prSet presAssocID="{DF38213A-2812-4002-AE9F-9A283C03AD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D3A0A9F4-D924-4276-BE40-018523056BAE}" type="pres">
      <dgm:prSet presAssocID="{DF38213A-2812-4002-AE9F-9A283C03AD72}" presName="spaceRect" presStyleCnt="0"/>
      <dgm:spPr/>
    </dgm:pt>
    <dgm:pt modelId="{4B8B11A9-5DFF-4996-B1EC-496C79ADDD27}" type="pres">
      <dgm:prSet presAssocID="{DF38213A-2812-4002-AE9F-9A283C03AD72}" presName="textRect" presStyleLbl="revTx" presStyleIdx="0" presStyleCnt="4">
        <dgm:presLayoutVars>
          <dgm:chMax val="1"/>
          <dgm:chPref val="1"/>
        </dgm:presLayoutVars>
      </dgm:prSet>
      <dgm:spPr/>
    </dgm:pt>
    <dgm:pt modelId="{43C01E9E-9940-4A8C-B3CE-42C356AD3A76}" type="pres">
      <dgm:prSet presAssocID="{5C3DA91F-0BAF-40C9-BD74-AA66C73FD95F}" presName="sibTrans" presStyleCnt="0"/>
      <dgm:spPr/>
    </dgm:pt>
    <dgm:pt modelId="{022AC235-C498-48F9-9F77-1CD6D75B7692}" type="pres">
      <dgm:prSet presAssocID="{B0016B54-580D-4715-825F-14BDFB34CDC4}" presName="compNode" presStyleCnt="0"/>
      <dgm:spPr/>
    </dgm:pt>
    <dgm:pt modelId="{2BB9F7CC-34C6-4021-8C8C-F61C7C522605}" type="pres">
      <dgm:prSet presAssocID="{B0016B54-580D-4715-825F-14BDFB34CDC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B6A5E87-A107-4406-B825-9D42C698495E}" type="pres">
      <dgm:prSet presAssocID="{B0016B54-580D-4715-825F-14BDFB34CDC4}" presName="spaceRect" presStyleCnt="0"/>
      <dgm:spPr/>
    </dgm:pt>
    <dgm:pt modelId="{BA89F26E-EF00-4AD5-941C-3D4AB1732409}" type="pres">
      <dgm:prSet presAssocID="{B0016B54-580D-4715-825F-14BDFB34CDC4}" presName="textRect" presStyleLbl="revTx" presStyleIdx="1" presStyleCnt="4">
        <dgm:presLayoutVars>
          <dgm:chMax val="1"/>
          <dgm:chPref val="1"/>
        </dgm:presLayoutVars>
      </dgm:prSet>
      <dgm:spPr/>
    </dgm:pt>
    <dgm:pt modelId="{2602C9F3-407D-4AFD-9805-D276B5769F22}" type="pres">
      <dgm:prSet presAssocID="{9DF11A28-E353-4E0C-8F84-1C6D8BCC6FA8}" presName="sibTrans" presStyleCnt="0"/>
      <dgm:spPr/>
    </dgm:pt>
    <dgm:pt modelId="{DF73F1BA-0479-4B03-9B53-61C84AC10ED2}" type="pres">
      <dgm:prSet presAssocID="{06E2FEE8-FB8E-4D26-83F1-A4AB81251182}" presName="compNode" presStyleCnt="0"/>
      <dgm:spPr/>
    </dgm:pt>
    <dgm:pt modelId="{644546DB-7B51-450A-B7A9-0F61BC86D26B}" type="pres">
      <dgm:prSet presAssocID="{06E2FEE8-FB8E-4D26-83F1-A4AB8125118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002D2FA-E9B8-438C-B887-C0CF70A8F318}" type="pres">
      <dgm:prSet presAssocID="{06E2FEE8-FB8E-4D26-83F1-A4AB81251182}" presName="spaceRect" presStyleCnt="0"/>
      <dgm:spPr/>
    </dgm:pt>
    <dgm:pt modelId="{A4D5CEBB-BC11-4B84-AA4B-AE2344B10357}" type="pres">
      <dgm:prSet presAssocID="{06E2FEE8-FB8E-4D26-83F1-A4AB81251182}" presName="textRect" presStyleLbl="revTx" presStyleIdx="2" presStyleCnt="4">
        <dgm:presLayoutVars>
          <dgm:chMax val="1"/>
          <dgm:chPref val="1"/>
        </dgm:presLayoutVars>
      </dgm:prSet>
      <dgm:spPr/>
    </dgm:pt>
    <dgm:pt modelId="{B9636E13-3E0D-440A-A760-6DB7C5F3328C}" type="pres">
      <dgm:prSet presAssocID="{76AE039A-8A33-4C61-BD74-9DC36876934B}" presName="sibTrans" presStyleCnt="0"/>
      <dgm:spPr/>
    </dgm:pt>
    <dgm:pt modelId="{393F2161-F02D-4A6F-9B77-1DBCB3040249}" type="pres">
      <dgm:prSet presAssocID="{66F3E99D-4647-41E0-B915-8284C0CA28D3}" presName="compNode" presStyleCnt="0"/>
      <dgm:spPr/>
    </dgm:pt>
    <dgm:pt modelId="{D4A1FED7-573B-463B-8913-0D2E1532722D}" type="pres">
      <dgm:prSet presAssocID="{66F3E99D-4647-41E0-B915-8284C0CA28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9E6BAEC8-FCB2-4E0E-81F7-C8A42D196E1D}" type="pres">
      <dgm:prSet presAssocID="{66F3E99D-4647-41E0-B915-8284C0CA28D3}" presName="spaceRect" presStyleCnt="0"/>
      <dgm:spPr/>
    </dgm:pt>
    <dgm:pt modelId="{A7204957-3FEA-43AF-8BFA-3938BAEEE283}" type="pres">
      <dgm:prSet presAssocID="{66F3E99D-4647-41E0-B915-8284C0CA28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D31833-84B4-4C87-BA9A-EAA661307C5D}" srcId="{EBB8ED2D-619B-4446-9647-669C77EAE6DF}" destId="{06E2FEE8-FB8E-4D26-83F1-A4AB81251182}" srcOrd="2" destOrd="0" parTransId="{97F39ECF-416F-45DB-BE14-142263E7CBDB}" sibTransId="{76AE039A-8A33-4C61-BD74-9DC36876934B}"/>
    <dgm:cxn modelId="{DC8BF066-45E6-4448-A601-FCE621D7FD2A}" srcId="{EBB8ED2D-619B-4446-9647-669C77EAE6DF}" destId="{DF38213A-2812-4002-AE9F-9A283C03AD72}" srcOrd="0" destOrd="0" parTransId="{4499A19F-57E1-4D19-8D09-92FCC993A1ED}" sibTransId="{5C3DA91F-0BAF-40C9-BD74-AA66C73FD95F}"/>
    <dgm:cxn modelId="{53B43C69-05BD-46DB-983C-36FE2FB39B9F}" type="presOf" srcId="{66F3E99D-4647-41E0-B915-8284C0CA28D3}" destId="{A7204957-3FEA-43AF-8BFA-3938BAEEE283}" srcOrd="0" destOrd="0" presId="urn:microsoft.com/office/officeart/2018/2/layout/IconLabelList"/>
    <dgm:cxn modelId="{07268769-D8A2-4A54-8551-33A70218A159}" srcId="{EBB8ED2D-619B-4446-9647-669C77EAE6DF}" destId="{66F3E99D-4647-41E0-B915-8284C0CA28D3}" srcOrd="3" destOrd="0" parTransId="{280A3705-F09B-4AE6-8038-4FA0983228BF}" sibTransId="{F2615833-A69B-4A35-86C4-9E6FF97E8EFA}"/>
    <dgm:cxn modelId="{2AC65251-78A3-4495-9416-E27D5ABB4897}" type="presOf" srcId="{DF38213A-2812-4002-AE9F-9A283C03AD72}" destId="{4B8B11A9-5DFF-4996-B1EC-496C79ADDD27}" srcOrd="0" destOrd="0" presId="urn:microsoft.com/office/officeart/2018/2/layout/IconLabelList"/>
    <dgm:cxn modelId="{0A84B8AB-68BD-4386-B2B3-9AE847DED615}" srcId="{EBB8ED2D-619B-4446-9647-669C77EAE6DF}" destId="{B0016B54-580D-4715-825F-14BDFB34CDC4}" srcOrd="1" destOrd="0" parTransId="{4766E6B6-632C-45EA-A604-A68693C93FDB}" sibTransId="{9DF11A28-E353-4E0C-8F84-1C6D8BCC6FA8}"/>
    <dgm:cxn modelId="{008445D7-E3E9-4EDD-9B38-BAB944F20EAD}" type="presOf" srcId="{EBB8ED2D-619B-4446-9647-669C77EAE6DF}" destId="{C79461BA-C549-4AF0-9FCD-E3D70EC9FA70}" srcOrd="0" destOrd="0" presId="urn:microsoft.com/office/officeart/2018/2/layout/IconLabelList"/>
    <dgm:cxn modelId="{D3FDBBDC-B9AD-4F68-907B-7B8F5DC30AF4}" type="presOf" srcId="{06E2FEE8-FB8E-4D26-83F1-A4AB81251182}" destId="{A4D5CEBB-BC11-4B84-AA4B-AE2344B10357}" srcOrd="0" destOrd="0" presId="urn:microsoft.com/office/officeart/2018/2/layout/IconLabelList"/>
    <dgm:cxn modelId="{0C59C9F7-68D3-4700-9238-2258C0324BF5}" type="presOf" srcId="{B0016B54-580D-4715-825F-14BDFB34CDC4}" destId="{BA89F26E-EF00-4AD5-941C-3D4AB1732409}" srcOrd="0" destOrd="0" presId="urn:microsoft.com/office/officeart/2018/2/layout/IconLabelList"/>
    <dgm:cxn modelId="{1D0CCE15-E7FC-4070-9CE2-6A5922EAD539}" type="presParOf" srcId="{C79461BA-C549-4AF0-9FCD-E3D70EC9FA70}" destId="{B93F8EF4-DAE0-44E9-8680-201AF337EE1A}" srcOrd="0" destOrd="0" presId="urn:microsoft.com/office/officeart/2018/2/layout/IconLabelList"/>
    <dgm:cxn modelId="{5C95FECE-1A10-468F-8231-0C3E8DD04E7D}" type="presParOf" srcId="{B93F8EF4-DAE0-44E9-8680-201AF337EE1A}" destId="{03447EE0-CBB2-440F-A164-47F26C506B45}" srcOrd="0" destOrd="0" presId="urn:microsoft.com/office/officeart/2018/2/layout/IconLabelList"/>
    <dgm:cxn modelId="{75555A93-64E4-46B0-9B8C-C99771B9DA43}" type="presParOf" srcId="{B93F8EF4-DAE0-44E9-8680-201AF337EE1A}" destId="{D3A0A9F4-D924-4276-BE40-018523056BAE}" srcOrd="1" destOrd="0" presId="urn:microsoft.com/office/officeart/2018/2/layout/IconLabelList"/>
    <dgm:cxn modelId="{9FF5C99E-2457-42D5-99CC-0ED664EA5B01}" type="presParOf" srcId="{B93F8EF4-DAE0-44E9-8680-201AF337EE1A}" destId="{4B8B11A9-5DFF-4996-B1EC-496C79ADDD27}" srcOrd="2" destOrd="0" presId="urn:microsoft.com/office/officeart/2018/2/layout/IconLabelList"/>
    <dgm:cxn modelId="{B25BC076-1DBE-41C2-A9DA-7D8F7994FE3C}" type="presParOf" srcId="{C79461BA-C549-4AF0-9FCD-E3D70EC9FA70}" destId="{43C01E9E-9940-4A8C-B3CE-42C356AD3A76}" srcOrd="1" destOrd="0" presId="urn:microsoft.com/office/officeart/2018/2/layout/IconLabelList"/>
    <dgm:cxn modelId="{66E74846-397D-471C-8AD9-20DFA349DA82}" type="presParOf" srcId="{C79461BA-C549-4AF0-9FCD-E3D70EC9FA70}" destId="{022AC235-C498-48F9-9F77-1CD6D75B7692}" srcOrd="2" destOrd="0" presId="urn:microsoft.com/office/officeart/2018/2/layout/IconLabelList"/>
    <dgm:cxn modelId="{D3712C87-7E0E-40E7-AC48-D9747EFB623D}" type="presParOf" srcId="{022AC235-C498-48F9-9F77-1CD6D75B7692}" destId="{2BB9F7CC-34C6-4021-8C8C-F61C7C522605}" srcOrd="0" destOrd="0" presId="urn:microsoft.com/office/officeart/2018/2/layout/IconLabelList"/>
    <dgm:cxn modelId="{4913A32F-5DA7-4AB2-84CB-8E1B118F8D1E}" type="presParOf" srcId="{022AC235-C498-48F9-9F77-1CD6D75B7692}" destId="{7B6A5E87-A107-4406-B825-9D42C698495E}" srcOrd="1" destOrd="0" presId="urn:microsoft.com/office/officeart/2018/2/layout/IconLabelList"/>
    <dgm:cxn modelId="{3D9B44D5-9AA2-49BF-972E-CA1597164028}" type="presParOf" srcId="{022AC235-C498-48F9-9F77-1CD6D75B7692}" destId="{BA89F26E-EF00-4AD5-941C-3D4AB1732409}" srcOrd="2" destOrd="0" presId="urn:microsoft.com/office/officeart/2018/2/layout/IconLabelList"/>
    <dgm:cxn modelId="{296FCE4C-B92A-4D16-AE67-E2C760771EF4}" type="presParOf" srcId="{C79461BA-C549-4AF0-9FCD-E3D70EC9FA70}" destId="{2602C9F3-407D-4AFD-9805-D276B5769F22}" srcOrd="3" destOrd="0" presId="urn:microsoft.com/office/officeart/2018/2/layout/IconLabelList"/>
    <dgm:cxn modelId="{07407B3D-0AD9-4698-9D4F-2A2659908362}" type="presParOf" srcId="{C79461BA-C549-4AF0-9FCD-E3D70EC9FA70}" destId="{DF73F1BA-0479-4B03-9B53-61C84AC10ED2}" srcOrd="4" destOrd="0" presId="urn:microsoft.com/office/officeart/2018/2/layout/IconLabelList"/>
    <dgm:cxn modelId="{2F4EEE48-C2E7-4E70-BBF4-A201631F396C}" type="presParOf" srcId="{DF73F1BA-0479-4B03-9B53-61C84AC10ED2}" destId="{644546DB-7B51-450A-B7A9-0F61BC86D26B}" srcOrd="0" destOrd="0" presId="urn:microsoft.com/office/officeart/2018/2/layout/IconLabelList"/>
    <dgm:cxn modelId="{4B41B74C-4625-4E28-9BF2-8386A10F4B25}" type="presParOf" srcId="{DF73F1BA-0479-4B03-9B53-61C84AC10ED2}" destId="{A002D2FA-E9B8-438C-B887-C0CF70A8F318}" srcOrd="1" destOrd="0" presId="urn:microsoft.com/office/officeart/2018/2/layout/IconLabelList"/>
    <dgm:cxn modelId="{F04EA236-C837-46F2-8F27-5D469262E95B}" type="presParOf" srcId="{DF73F1BA-0479-4B03-9B53-61C84AC10ED2}" destId="{A4D5CEBB-BC11-4B84-AA4B-AE2344B10357}" srcOrd="2" destOrd="0" presId="urn:microsoft.com/office/officeart/2018/2/layout/IconLabelList"/>
    <dgm:cxn modelId="{918933AE-170F-497D-AABC-A69AC8EA8300}" type="presParOf" srcId="{C79461BA-C549-4AF0-9FCD-E3D70EC9FA70}" destId="{B9636E13-3E0D-440A-A760-6DB7C5F3328C}" srcOrd="5" destOrd="0" presId="urn:microsoft.com/office/officeart/2018/2/layout/IconLabelList"/>
    <dgm:cxn modelId="{1649B839-73DA-4FBA-B3E2-13624CB5AC11}" type="presParOf" srcId="{C79461BA-C549-4AF0-9FCD-E3D70EC9FA70}" destId="{393F2161-F02D-4A6F-9B77-1DBCB3040249}" srcOrd="6" destOrd="0" presId="urn:microsoft.com/office/officeart/2018/2/layout/IconLabelList"/>
    <dgm:cxn modelId="{09E50B53-3B22-4BFD-9310-F8034B1115B5}" type="presParOf" srcId="{393F2161-F02D-4A6F-9B77-1DBCB3040249}" destId="{D4A1FED7-573B-463B-8913-0D2E1532722D}" srcOrd="0" destOrd="0" presId="urn:microsoft.com/office/officeart/2018/2/layout/IconLabelList"/>
    <dgm:cxn modelId="{F082C78D-0F71-4F38-A552-91C4FBEC0736}" type="presParOf" srcId="{393F2161-F02D-4A6F-9B77-1DBCB3040249}" destId="{9E6BAEC8-FCB2-4E0E-81F7-C8A42D196E1D}" srcOrd="1" destOrd="0" presId="urn:microsoft.com/office/officeart/2018/2/layout/IconLabelList"/>
    <dgm:cxn modelId="{C194B042-2991-40BD-BF22-27FA4DBDC0E8}" type="presParOf" srcId="{393F2161-F02D-4A6F-9B77-1DBCB3040249}" destId="{A7204957-3FEA-43AF-8BFA-3938BAEEE2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A11339C-4B2C-4ADA-BCA3-C1828E2CEC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BD4097-3BC3-42C4-ABB0-BB98500D5D74}">
      <dgm:prSet/>
      <dgm:spPr/>
      <dgm:t>
        <a:bodyPr/>
        <a:lstStyle/>
        <a:p>
          <a:r>
            <a:rPr lang="en-US"/>
            <a:t>Machine Learning-Based Theme Recommendation</a:t>
          </a:r>
        </a:p>
      </dgm:t>
    </dgm:pt>
    <dgm:pt modelId="{891D21B5-CE14-4F90-A468-4AB60FB2F371}" type="parTrans" cxnId="{A9054140-CEEF-415A-8B28-8502C5CF0A03}">
      <dgm:prSet/>
      <dgm:spPr/>
      <dgm:t>
        <a:bodyPr/>
        <a:lstStyle/>
        <a:p>
          <a:endParaRPr lang="en-US"/>
        </a:p>
      </dgm:t>
    </dgm:pt>
    <dgm:pt modelId="{EB7AD6D6-3E23-4BB5-A0A1-A87BAEB330B7}" type="sibTrans" cxnId="{A9054140-CEEF-415A-8B28-8502C5CF0A03}">
      <dgm:prSet/>
      <dgm:spPr/>
      <dgm:t>
        <a:bodyPr/>
        <a:lstStyle/>
        <a:p>
          <a:endParaRPr lang="en-US"/>
        </a:p>
      </dgm:t>
    </dgm:pt>
    <dgm:pt modelId="{46C53EBA-63D7-46D0-A3F2-586A83F439A0}">
      <dgm:prSet/>
      <dgm:spPr/>
      <dgm:t>
        <a:bodyPr/>
        <a:lstStyle/>
        <a:p>
          <a:r>
            <a:rPr lang="en-US"/>
            <a:t>Accessibility-First Design</a:t>
          </a:r>
        </a:p>
      </dgm:t>
    </dgm:pt>
    <dgm:pt modelId="{B0DF3AAD-B24B-41BC-A47A-E96C0E81778C}" type="parTrans" cxnId="{7063473F-ABCD-4396-A4D6-E2ADFD2DC314}">
      <dgm:prSet/>
      <dgm:spPr/>
      <dgm:t>
        <a:bodyPr/>
        <a:lstStyle/>
        <a:p>
          <a:endParaRPr lang="en-US"/>
        </a:p>
      </dgm:t>
    </dgm:pt>
    <dgm:pt modelId="{10059E2C-7B0E-4C62-AFEA-4729DDE04990}" type="sibTrans" cxnId="{7063473F-ABCD-4396-A4D6-E2ADFD2DC314}">
      <dgm:prSet/>
      <dgm:spPr/>
      <dgm:t>
        <a:bodyPr/>
        <a:lstStyle/>
        <a:p>
          <a:endParaRPr lang="en-US"/>
        </a:p>
      </dgm:t>
    </dgm:pt>
    <dgm:pt modelId="{8A4DE4DA-ACB6-4CC4-9AF7-FA120A657AB6}">
      <dgm:prSet/>
      <dgm:spPr/>
      <dgm:t>
        <a:bodyPr/>
        <a:lstStyle/>
        <a:p>
          <a:r>
            <a:rPr lang="en-US"/>
            <a:t>Interactive Accessibility Tests</a:t>
          </a:r>
        </a:p>
      </dgm:t>
    </dgm:pt>
    <dgm:pt modelId="{3DDEE553-5C75-40FC-AA1B-01E020BFDB61}" type="parTrans" cxnId="{42524F9D-02BA-4482-B42B-CE9C8A324A8D}">
      <dgm:prSet/>
      <dgm:spPr/>
      <dgm:t>
        <a:bodyPr/>
        <a:lstStyle/>
        <a:p>
          <a:endParaRPr lang="en-US"/>
        </a:p>
      </dgm:t>
    </dgm:pt>
    <dgm:pt modelId="{EC3C6A15-CD26-4060-ADA6-3B9440ACFE45}" type="sibTrans" cxnId="{42524F9D-02BA-4482-B42B-CE9C8A324A8D}">
      <dgm:prSet/>
      <dgm:spPr/>
      <dgm:t>
        <a:bodyPr/>
        <a:lstStyle/>
        <a:p>
          <a:endParaRPr lang="en-US"/>
        </a:p>
      </dgm:t>
    </dgm:pt>
    <dgm:pt modelId="{76776E89-CAE6-4895-9407-B8C2A96A0D30}" type="pres">
      <dgm:prSet presAssocID="{7A11339C-4B2C-4ADA-BCA3-C1828E2CEC36}" presName="linear" presStyleCnt="0">
        <dgm:presLayoutVars>
          <dgm:animLvl val="lvl"/>
          <dgm:resizeHandles val="exact"/>
        </dgm:presLayoutVars>
      </dgm:prSet>
      <dgm:spPr/>
    </dgm:pt>
    <dgm:pt modelId="{BC52208A-9CFB-43BB-983B-E7132FE52B2E}" type="pres">
      <dgm:prSet presAssocID="{DEBD4097-3BC3-42C4-ABB0-BB98500D5D7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1D05DE2-FF73-48EF-A34F-AD6773F2DAA8}" type="pres">
      <dgm:prSet presAssocID="{EB7AD6D6-3E23-4BB5-A0A1-A87BAEB330B7}" presName="spacer" presStyleCnt="0"/>
      <dgm:spPr/>
    </dgm:pt>
    <dgm:pt modelId="{F665C584-0A3F-4236-B291-675B6DE1141E}" type="pres">
      <dgm:prSet presAssocID="{46C53EBA-63D7-46D0-A3F2-586A83F439A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B91EC32-CB9F-4D9B-8783-60BDD62EAFCA}" type="pres">
      <dgm:prSet presAssocID="{10059E2C-7B0E-4C62-AFEA-4729DDE04990}" presName="spacer" presStyleCnt="0"/>
      <dgm:spPr/>
    </dgm:pt>
    <dgm:pt modelId="{300C218A-D7C9-45B1-B5EB-AD9E2A5D3F23}" type="pres">
      <dgm:prSet presAssocID="{8A4DE4DA-ACB6-4CC4-9AF7-FA120A657AB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063473F-ABCD-4396-A4D6-E2ADFD2DC314}" srcId="{7A11339C-4B2C-4ADA-BCA3-C1828E2CEC36}" destId="{46C53EBA-63D7-46D0-A3F2-586A83F439A0}" srcOrd="1" destOrd="0" parTransId="{B0DF3AAD-B24B-41BC-A47A-E96C0E81778C}" sibTransId="{10059E2C-7B0E-4C62-AFEA-4729DDE04990}"/>
    <dgm:cxn modelId="{A9054140-CEEF-415A-8B28-8502C5CF0A03}" srcId="{7A11339C-4B2C-4ADA-BCA3-C1828E2CEC36}" destId="{DEBD4097-3BC3-42C4-ABB0-BB98500D5D74}" srcOrd="0" destOrd="0" parTransId="{891D21B5-CE14-4F90-A468-4AB60FB2F371}" sibTransId="{EB7AD6D6-3E23-4BB5-A0A1-A87BAEB330B7}"/>
    <dgm:cxn modelId="{DBB3F640-9023-4729-A584-49935C03D974}" type="presOf" srcId="{7A11339C-4B2C-4ADA-BCA3-C1828E2CEC36}" destId="{76776E89-CAE6-4895-9407-B8C2A96A0D30}" srcOrd="0" destOrd="0" presId="urn:microsoft.com/office/officeart/2005/8/layout/vList2"/>
    <dgm:cxn modelId="{E78D4983-7B5B-49A0-9BCE-C927FC08C454}" type="presOf" srcId="{DEBD4097-3BC3-42C4-ABB0-BB98500D5D74}" destId="{BC52208A-9CFB-43BB-983B-E7132FE52B2E}" srcOrd="0" destOrd="0" presId="urn:microsoft.com/office/officeart/2005/8/layout/vList2"/>
    <dgm:cxn modelId="{42524F9D-02BA-4482-B42B-CE9C8A324A8D}" srcId="{7A11339C-4B2C-4ADA-BCA3-C1828E2CEC36}" destId="{8A4DE4DA-ACB6-4CC4-9AF7-FA120A657AB6}" srcOrd="2" destOrd="0" parTransId="{3DDEE553-5C75-40FC-AA1B-01E020BFDB61}" sibTransId="{EC3C6A15-CD26-4060-ADA6-3B9440ACFE45}"/>
    <dgm:cxn modelId="{BED2F0B1-3297-4D79-9A75-6CA673E9F9D4}" type="presOf" srcId="{8A4DE4DA-ACB6-4CC4-9AF7-FA120A657AB6}" destId="{300C218A-D7C9-45B1-B5EB-AD9E2A5D3F23}" srcOrd="0" destOrd="0" presId="urn:microsoft.com/office/officeart/2005/8/layout/vList2"/>
    <dgm:cxn modelId="{0617BDEC-11B3-4A17-B8FB-EA982D0D5006}" type="presOf" srcId="{46C53EBA-63D7-46D0-A3F2-586A83F439A0}" destId="{F665C584-0A3F-4236-B291-675B6DE1141E}" srcOrd="0" destOrd="0" presId="urn:microsoft.com/office/officeart/2005/8/layout/vList2"/>
    <dgm:cxn modelId="{52D371F7-7C01-40EC-8964-B30E663FE33D}" type="presParOf" srcId="{76776E89-CAE6-4895-9407-B8C2A96A0D30}" destId="{BC52208A-9CFB-43BB-983B-E7132FE52B2E}" srcOrd="0" destOrd="0" presId="urn:microsoft.com/office/officeart/2005/8/layout/vList2"/>
    <dgm:cxn modelId="{2DCF53CB-9C4C-4E53-A42C-BBEA3EC383AB}" type="presParOf" srcId="{76776E89-CAE6-4895-9407-B8C2A96A0D30}" destId="{91D05DE2-FF73-48EF-A34F-AD6773F2DAA8}" srcOrd="1" destOrd="0" presId="urn:microsoft.com/office/officeart/2005/8/layout/vList2"/>
    <dgm:cxn modelId="{B3E2FF99-D718-4D68-B286-A5EB43BA17A0}" type="presParOf" srcId="{76776E89-CAE6-4895-9407-B8C2A96A0D30}" destId="{F665C584-0A3F-4236-B291-675B6DE1141E}" srcOrd="2" destOrd="0" presId="urn:microsoft.com/office/officeart/2005/8/layout/vList2"/>
    <dgm:cxn modelId="{11C8C681-0746-4729-AAFA-3ABF3CF96295}" type="presParOf" srcId="{76776E89-CAE6-4895-9407-B8C2A96A0D30}" destId="{7B91EC32-CB9F-4D9B-8783-60BDD62EAFCA}" srcOrd="3" destOrd="0" presId="urn:microsoft.com/office/officeart/2005/8/layout/vList2"/>
    <dgm:cxn modelId="{717E5949-7F27-424D-BFF5-3B0BDB200307}" type="presParOf" srcId="{76776E89-CAE6-4895-9407-B8C2A96A0D30}" destId="{300C218A-D7C9-45B1-B5EB-AD9E2A5D3F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D76EC-2D2E-4D22-8F0B-8381AA802CD7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40B91-FBDB-4C55-8182-14FBC0B46FF3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2FC4-9373-4978-9079-A8B1BF60ED36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Modern software design emphasizes personalization to enhance user engagement and accessibility.</a:t>
          </a:r>
        </a:p>
      </dsp:txBody>
      <dsp:txXfrm>
        <a:off x="1834517" y="469890"/>
        <a:ext cx="3148942" cy="1335915"/>
      </dsp:txXfrm>
    </dsp:sp>
    <dsp:sp modelId="{9F98D859-E050-4609-900F-A4A22AB14104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35D58-0AB1-40DC-AADE-A627D99288A5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49553-D277-4FB2-B90E-F5D1B425763A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Most UIs are static and fail to adapt to individual user behaviors and preferences.</a:t>
          </a:r>
        </a:p>
      </dsp:txBody>
      <dsp:txXfrm>
        <a:off x="7154322" y="469890"/>
        <a:ext cx="3148942" cy="1335915"/>
      </dsp:txXfrm>
    </dsp:sp>
    <dsp:sp modelId="{43F1A20C-0190-434C-8435-B9D10128650B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487522-0160-432E-A0D9-84E4DA133C92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02ADE-6889-4AA3-BC2F-5BEC7550B47A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ReactiveWeb</a:t>
          </a:r>
          <a:r>
            <a:rPr lang="en-US" sz="1800" kern="1200" dirty="0"/>
            <a:t>: A Chrome extension that dynamically personalizes Medium website UIs using AI-driven </a:t>
          </a:r>
          <a:r>
            <a:rPr lang="en-US" sz="1800" kern="1200" dirty="0">
              <a:latin typeface="Aptos Display" panose="020F0302020204030204"/>
            </a:rPr>
            <a:t>content personalization</a:t>
          </a:r>
          <a:r>
            <a:rPr lang="en-US" sz="1800" kern="1200" dirty="0"/>
            <a:t>, behavioral analysis, and accessibility enhancements.</a:t>
          </a:r>
        </a:p>
      </dsp:txBody>
      <dsp:txXfrm>
        <a:off x="1834517" y="2545532"/>
        <a:ext cx="3148942" cy="1335915"/>
      </dsp:txXfrm>
    </dsp:sp>
    <dsp:sp modelId="{C71FBC55-9C98-40F3-9A77-C745095E07F0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6108-791B-4457-9A47-BF9549814D40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F5C9E-A2CC-45E8-B7A4-635764AE5573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Focus on improving user experience for both normal and visually impaired users.</a:t>
          </a:r>
        </a:p>
      </dsp:txBody>
      <dsp:txXfrm>
        <a:off x="7154322" y="2545532"/>
        <a:ext cx="3148942" cy="13359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B1A0E8-975F-49DF-9902-9BF703DDE806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04F5CF-44BC-47DE-AD91-B9305109155E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Machine Learning XGBoost</a:t>
          </a:r>
        </a:p>
      </dsp:txBody>
      <dsp:txXfrm>
        <a:off x="3578350" y="496219"/>
        <a:ext cx="1531337" cy="1531337"/>
      </dsp:txXfrm>
    </dsp:sp>
    <dsp:sp modelId="{28A55A8D-69DA-4411-89E1-A9CED7EEB9A5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Backend Development Python </a:t>
          </a:r>
        </a:p>
      </dsp:txBody>
      <dsp:txXfrm>
        <a:off x="5405912" y="496219"/>
        <a:ext cx="1531337" cy="1531337"/>
      </dsp:txXfrm>
    </dsp:sp>
    <dsp:sp modelId="{6D65A7B8-6882-4787-990D-76DD18C16E85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Flask Framework</a:t>
          </a:r>
        </a:p>
      </dsp:txBody>
      <dsp:txXfrm>
        <a:off x="3578350" y="2323781"/>
        <a:ext cx="1531337" cy="1531337"/>
      </dsp:txXfrm>
    </dsp:sp>
    <dsp:sp modelId="{3A049C85-8EF8-4B0E-82E5-9C1E7BAB9529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User Test</a:t>
          </a:r>
        </a:p>
      </dsp:txBody>
      <dsp:txXfrm>
        <a:off x="5405912" y="2323781"/>
        <a:ext cx="1531337" cy="1531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825DE-1B35-41CF-9BB5-88D600C17965}">
      <dsp:nvSpPr>
        <dsp:cNvPr id="0" name=""/>
        <dsp:cNvSpPr/>
      </dsp:nvSpPr>
      <dsp:spPr>
        <a:xfrm>
          <a:off x="212335" y="1510804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9EF11-85CB-439E-8D95-3473129A2DB3}">
      <dsp:nvSpPr>
        <dsp:cNvPr id="0" name=""/>
        <dsp:cNvSpPr/>
      </dsp:nvSpPr>
      <dsp:spPr>
        <a:xfrm>
          <a:off x="492877" y="1791346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33E48-E51F-4B5B-95D3-C60578DF5B56}">
      <dsp:nvSpPr>
        <dsp:cNvPr id="0" name=""/>
        <dsp:cNvSpPr/>
      </dsp:nvSpPr>
      <dsp:spPr>
        <a:xfrm>
          <a:off x="1834517" y="1510804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Existing systems focus on static personalization or single features (e.g., summarization or accessibility).</a:t>
          </a:r>
        </a:p>
      </dsp:txBody>
      <dsp:txXfrm>
        <a:off x="1834517" y="1510804"/>
        <a:ext cx="3148942" cy="1335915"/>
      </dsp:txXfrm>
    </dsp:sp>
    <dsp:sp modelId="{DBCEF624-4DA2-4CFF-A9AE-14C4A213DBE9}">
      <dsp:nvSpPr>
        <dsp:cNvPr id="0" name=""/>
        <dsp:cNvSpPr/>
      </dsp:nvSpPr>
      <dsp:spPr>
        <a:xfrm>
          <a:off x="5532139" y="1510804"/>
          <a:ext cx="1335915" cy="133591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8B4BF-A9A2-4195-925B-AEBAD28E553E}">
      <dsp:nvSpPr>
        <dsp:cNvPr id="0" name=""/>
        <dsp:cNvSpPr/>
      </dsp:nvSpPr>
      <dsp:spPr>
        <a:xfrm>
          <a:off x="5812681" y="1791346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66E92-7DDB-496D-B283-56541B4365D7}">
      <dsp:nvSpPr>
        <dsp:cNvPr id="0" name=""/>
        <dsp:cNvSpPr/>
      </dsp:nvSpPr>
      <dsp:spPr>
        <a:xfrm>
          <a:off x="7154322" y="1510804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 system integrates </a:t>
          </a:r>
          <a:r>
            <a:rPr lang="en-US" sz="1700" b="1" kern="1200" dirty="0"/>
            <a:t>AI-driven </a:t>
          </a:r>
          <a:r>
            <a:rPr lang="en-US" sz="1700" b="1" kern="1200" dirty="0">
              <a:latin typeface="Aptos Display" panose="020F0302020204030204"/>
            </a:rPr>
            <a:t>content personalization</a:t>
          </a:r>
          <a:r>
            <a:rPr lang="en-US" sz="1700" kern="1200" dirty="0"/>
            <a:t>, </a:t>
          </a:r>
          <a:r>
            <a:rPr lang="en-US" sz="1700" b="1" kern="1200" dirty="0"/>
            <a:t>real-time UI adaptation</a:t>
          </a:r>
          <a:r>
            <a:rPr lang="en-US" sz="1700" kern="1200" dirty="0"/>
            <a:t>, and </a:t>
          </a:r>
          <a:r>
            <a:rPr lang="en-US" sz="1700" b="1" kern="1200" dirty="0"/>
            <a:t>accessibility enhancements</a:t>
          </a:r>
          <a:r>
            <a:rPr lang="en-US" sz="1700" kern="1200" dirty="0"/>
            <a:t> in one tool.</a:t>
          </a:r>
        </a:p>
      </dsp:txBody>
      <dsp:txXfrm>
        <a:off x="7154322" y="1510804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818A0-9A2D-4AF1-8014-DF0A772C90BC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11832-FC60-4A0B-B3E1-7A3F5BF01DB7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6F94A-055D-4B2C-A770-C93B7E6D501F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Conducted an </a:t>
          </a:r>
          <a:r>
            <a:rPr lang="en-US" sz="1800" b="1" kern="1200"/>
            <a:t>online survey</a:t>
          </a:r>
          <a:r>
            <a:rPr lang="en-US" sz="1800" kern="1200"/>
            <a:t> with </a:t>
          </a:r>
          <a:r>
            <a:rPr lang="en-US" sz="1800" b="1" kern="1200"/>
            <a:t>50 Medium article readers</a:t>
          </a:r>
          <a:r>
            <a:rPr lang="en-US" sz="1800" kern="1200"/>
            <a:t> to understand user preferences and pain points.</a:t>
          </a:r>
        </a:p>
      </dsp:txBody>
      <dsp:txXfrm>
        <a:off x="836323" y="3399"/>
        <a:ext cx="9679276" cy="724089"/>
      </dsp:txXfrm>
    </dsp:sp>
    <dsp:sp modelId="{11140372-A623-43B2-9C01-8077E10FF1B2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26BD7-73BB-4F08-B0F2-0DE68A1A1127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8F3B0-41D8-4DD6-8A28-1B64B359E7C0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Survey revealed that </a:t>
          </a:r>
          <a:r>
            <a:rPr lang="en-US" sz="1800" b="1" kern="1200"/>
            <a:t>73% of respondents</a:t>
          </a:r>
          <a:r>
            <a:rPr lang="en-US" sz="1800" kern="1200"/>
            <a:t> found the idea of a personalized UI extension useful.</a:t>
          </a:r>
        </a:p>
      </dsp:txBody>
      <dsp:txXfrm>
        <a:off x="836323" y="908511"/>
        <a:ext cx="9679276" cy="724089"/>
      </dsp:txXfrm>
    </dsp:sp>
    <dsp:sp modelId="{B27E9202-1943-4C2A-822D-AD2E9BBFC43C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33F89-AD29-42D5-A344-36692EDDE4D8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9A571-4EDE-405C-A75E-F61D683711B9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Medium hosts a wide variety of articles on diverse topics.</a:t>
          </a:r>
        </a:p>
      </dsp:txBody>
      <dsp:txXfrm>
        <a:off x="836323" y="1813624"/>
        <a:ext cx="9679276" cy="724089"/>
      </dsp:txXfrm>
    </dsp:sp>
    <dsp:sp modelId="{F75B60A2-0118-45E3-A504-40D5B3DFBD60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74E0A-7189-47FB-831B-33EE7FED3AEC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65E40-40E7-49A0-B010-8F84847E5681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Long-Form Content.</a:t>
          </a:r>
        </a:p>
      </dsp:txBody>
      <dsp:txXfrm>
        <a:off x="836323" y="2718736"/>
        <a:ext cx="9679276" cy="724089"/>
      </dsp:txXfrm>
    </dsp:sp>
    <dsp:sp modelId="{1B4A460F-1761-4F8E-BA8F-4D4288AA7F5C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DFE54-BB3B-4E86-9CA3-7178FCB86EE6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0B22F-6125-4BE5-ADA0-559523A95868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Engaged User Base.</a:t>
          </a:r>
        </a:p>
      </dsp:txBody>
      <dsp:txXfrm>
        <a:off x="836323" y="3623848"/>
        <a:ext cx="9679276" cy="724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3A6CB-E531-4DF3-BD29-66178141B23E}">
      <dsp:nvSpPr>
        <dsp:cNvPr id="0" name=""/>
        <dsp:cNvSpPr/>
      </dsp:nvSpPr>
      <dsp:spPr>
        <a:xfrm>
          <a:off x="0" y="0"/>
          <a:ext cx="3414946" cy="368940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 enhance the reading experience on Medium for both normal and visually impaired users.</a:t>
          </a:r>
        </a:p>
      </dsp:txBody>
      <dsp:txXfrm>
        <a:off x="0" y="1401973"/>
        <a:ext cx="3414946" cy="2213643"/>
      </dsp:txXfrm>
    </dsp:sp>
    <dsp:sp modelId="{D6E247A3-8B17-429A-9C99-CA0171D98CFD}">
      <dsp:nvSpPr>
        <dsp:cNvPr id="0" name=""/>
        <dsp:cNvSpPr/>
      </dsp:nvSpPr>
      <dsp:spPr>
        <a:xfrm>
          <a:off x="1154062" y="368940"/>
          <a:ext cx="1106821" cy="11068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16152" y="531030"/>
        <a:ext cx="782641" cy="782641"/>
      </dsp:txXfrm>
    </dsp:sp>
    <dsp:sp modelId="{B7DABF85-EF00-461C-88C6-A1F9C8DBBB51}">
      <dsp:nvSpPr>
        <dsp:cNvPr id="0" name=""/>
        <dsp:cNvSpPr/>
      </dsp:nvSpPr>
      <dsp:spPr>
        <a:xfrm>
          <a:off x="0" y="3689333"/>
          <a:ext cx="341494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EA4A0-7BEE-4BAE-9D62-2BF0F55DFB9D}">
      <dsp:nvSpPr>
        <dsp:cNvPr id="0" name=""/>
        <dsp:cNvSpPr/>
      </dsp:nvSpPr>
      <dsp:spPr>
        <a:xfrm>
          <a:off x="3756441" y="0"/>
          <a:ext cx="3414946" cy="368940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 provide AI-driven</a:t>
          </a:r>
          <a:r>
            <a:rPr lang="en-US" sz="1900" kern="1200" dirty="0">
              <a:latin typeface="Aptos Display" panose="020F0302020204030204"/>
            </a:rPr>
            <a:t> Content</a:t>
          </a:r>
          <a:r>
            <a:rPr lang="en-US" sz="1900" kern="1200" dirty="0"/>
            <a:t> </a:t>
          </a:r>
          <a:r>
            <a:rPr lang="en-US" sz="1900" kern="1200" dirty="0">
              <a:latin typeface="Aptos Display" panose="020F0302020204030204"/>
            </a:rPr>
            <a:t>Personalization and UI Personalization through User Scrolling and Zooming </a:t>
          </a:r>
          <a:r>
            <a:rPr lang="en-US" sz="1900" kern="1200" dirty="0" err="1">
              <a:latin typeface="Aptos Display" panose="020F0302020204030204"/>
            </a:rPr>
            <a:t>Behevior</a:t>
          </a:r>
          <a:r>
            <a:rPr lang="en-US" sz="1900" kern="1200" dirty="0"/>
            <a:t>.</a:t>
          </a:r>
        </a:p>
      </dsp:txBody>
      <dsp:txXfrm>
        <a:off x="3756441" y="1401973"/>
        <a:ext cx="3414946" cy="2213643"/>
      </dsp:txXfrm>
    </dsp:sp>
    <dsp:sp modelId="{CF4C8B35-1526-4DF6-B490-1FF2D94FFEE4}">
      <dsp:nvSpPr>
        <dsp:cNvPr id="0" name=""/>
        <dsp:cNvSpPr/>
      </dsp:nvSpPr>
      <dsp:spPr>
        <a:xfrm>
          <a:off x="4910503" y="368940"/>
          <a:ext cx="1106821" cy="11068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72593" y="531030"/>
        <a:ext cx="782641" cy="782641"/>
      </dsp:txXfrm>
    </dsp:sp>
    <dsp:sp modelId="{80B0EBF6-9E1D-4307-979F-8FC93CC1FB7A}">
      <dsp:nvSpPr>
        <dsp:cNvPr id="0" name=""/>
        <dsp:cNvSpPr/>
      </dsp:nvSpPr>
      <dsp:spPr>
        <a:xfrm>
          <a:off x="3756441" y="3689333"/>
          <a:ext cx="341494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B2093-5BFF-4D9E-A721-16DB26C3A6E3}">
      <dsp:nvSpPr>
        <dsp:cNvPr id="0" name=""/>
        <dsp:cNvSpPr/>
      </dsp:nvSpPr>
      <dsp:spPr>
        <a:xfrm>
          <a:off x="7512882" y="0"/>
          <a:ext cx="3414946" cy="368940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243" tIns="330200" rIns="2662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 offer real-time accessibility features for visually impaired users (e.g., color contrast, text size adjustments).</a:t>
          </a:r>
        </a:p>
      </dsp:txBody>
      <dsp:txXfrm>
        <a:off x="7512882" y="1401973"/>
        <a:ext cx="3414946" cy="2213643"/>
      </dsp:txXfrm>
    </dsp:sp>
    <dsp:sp modelId="{8286A2AC-F215-4357-AB26-25BDCFED3A05}">
      <dsp:nvSpPr>
        <dsp:cNvPr id="0" name=""/>
        <dsp:cNvSpPr/>
      </dsp:nvSpPr>
      <dsp:spPr>
        <a:xfrm>
          <a:off x="8666944" y="368940"/>
          <a:ext cx="1106821" cy="110682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92" tIns="12700" rIns="8629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29034" y="531030"/>
        <a:ext cx="782641" cy="782641"/>
      </dsp:txXfrm>
    </dsp:sp>
    <dsp:sp modelId="{22CAE8F9-D6F1-4D9A-85D8-1554473A6258}">
      <dsp:nvSpPr>
        <dsp:cNvPr id="0" name=""/>
        <dsp:cNvSpPr/>
      </dsp:nvSpPr>
      <dsp:spPr>
        <a:xfrm>
          <a:off x="7512882" y="3689333"/>
          <a:ext cx="341494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75765-2EF0-4E36-A530-C30501A36F4B}">
      <dsp:nvSpPr>
        <dsp:cNvPr id="0" name=""/>
        <dsp:cNvSpPr/>
      </dsp:nvSpPr>
      <dsp:spPr>
        <a:xfrm>
          <a:off x="0" y="663"/>
          <a:ext cx="62243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254BB-5AC2-4B84-A30E-4A1008B3A5E0}">
      <dsp:nvSpPr>
        <dsp:cNvPr id="0" name=""/>
        <dsp:cNvSpPr/>
      </dsp:nvSpPr>
      <dsp:spPr>
        <a:xfrm>
          <a:off x="0" y="663"/>
          <a:ext cx="6224335" cy="1086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Disjointed Tools</a:t>
          </a:r>
          <a:r>
            <a:rPr lang="en-US" sz="2700" kern="1200"/>
            <a:t> – Separate summarizers and chatbots disrupt flow.</a:t>
          </a:r>
        </a:p>
      </dsp:txBody>
      <dsp:txXfrm>
        <a:off x="0" y="663"/>
        <a:ext cx="6224335" cy="1086041"/>
      </dsp:txXfrm>
    </dsp:sp>
    <dsp:sp modelId="{7113B56D-ABAA-4770-BE5B-60A5738C8FC3}">
      <dsp:nvSpPr>
        <dsp:cNvPr id="0" name=""/>
        <dsp:cNvSpPr/>
      </dsp:nvSpPr>
      <dsp:spPr>
        <a:xfrm>
          <a:off x="0" y="1086705"/>
          <a:ext cx="62243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E2254-8260-4BB5-B66D-B1DB6CDB7C9A}">
      <dsp:nvSpPr>
        <dsp:cNvPr id="0" name=""/>
        <dsp:cNvSpPr/>
      </dsp:nvSpPr>
      <dsp:spPr>
        <a:xfrm>
          <a:off x="0" y="1086705"/>
          <a:ext cx="6224335" cy="1086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One-Size Summaries</a:t>
          </a:r>
          <a:r>
            <a:rPr lang="en-US" sz="2700" kern="1200"/>
            <a:t> – No support for format or length preferences.</a:t>
          </a:r>
        </a:p>
      </dsp:txBody>
      <dsp:txXfrm>
        <a:off x="0" y="1086705"/>
        <a:ext cx="6224335" cy="1086041"/>
      </dsp:txXfrm>
    </dsp:sp>
    <dsp:sp modelId="{F3CD3AA7-2DD9-429D-A573-FF0826AC191E}">
      <dsp:nvSpPr>
        <dsp:cNvPr id="0" name=""/>
        <dsp:cNvSpPr/>
      </dsp:nvSpPr>
      <dsp:spPr>
        <a:xfrm>
          <a:off x="0" y="2172747"/>
          <a:ext cx="62243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59C64-F00A-4F55-A1E9-F7736987B969}">
      <dsp:nvSpPr>
        <dsp:cNvPr id="0" name=""/>
        <dsp:cNvSpPr/>
      </dsp:nvSpPr>
      <dsp:spPr>
        <a:xfrm>
          <a:off x="0" y="2172747"/>
          <a:ext cx="6224335" cy="1086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No Context Memory</a:t>
          </a:r>
          <a:r>
            <a:rPr lang="en-US" sz="2700" kern="1200"/>
            <a:t> – Chatbots lack awareness of article content.</a:t>
          </a:r>
        </a:p>
      </dsp:txBody>
      <dsp:txXfrm>
        <a:off x="0" y="2172747"/>
        <a:ext cx="6224335" cy="1086041"/>
      </dsp:txXfrm>
    </dsp:sp>
    <dsp:sp modelId="{13901F5D-7533-4002-845B-77E74D909F0D}">
      <dsp:nvSpPr>
        <dsp:cNvPr id="0" name=""/>
        <dsp:cNvSpPr/>
      </dsp:nvSpPr>
      <dsp:spPr>
        <a:xfrm>
          <a:off x="0" y="3258788"/>
          <a:ext cx="62243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DB5BD-2E14-4471-AB49-4BB680A7D092}">
      <dsp:nvSpPr>
        <dsp:cNvPr id="0" name=""/>
        <dsp:cNvSpPr/>
      </dsp:nvSpPr>
      <dsp:spPr>
        <a:xfrm>
          <a:off x="0" y="3258788"/>
          <a:ext cx="6224335" cy="1086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No Visual Support</a:t>
          </a:r>
          <a:r>
            <a:rPr lang="en-US" sz="2700" kern="1200"/>
            <a:t> – Mind maps and visual aids are missing.</a:t>
          </a:r>
        </a:p>
      </dsp:txBody>
      <dsp:txXfrm>
        <a:off x="0" y="3258788"/>
        <a:ext cx="6224335" cy="1086041"/>
      </dsp:txXfrm>
    </dsp:sp>
    <dsp:sp modelId="{7A2EEB62-B390-4F2A-B5FA-B932B8A8EC85}">
      <dsp:nvSpPr>
        <dsp:cNvPr id="0" name=""/>
        <dsp:cNvSpPr/>
      </dsp:nvSpPr>
      <dsp:spPr>
        <a:xfrm>
          <a:off x="0" y="4344830"/>
          <a:ext cx="622433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F7B6D-1F49-47A2-80F2-CDE7762D06A4}">
      <dsp:nvSpPr>
        <dsp:cNvPr id="0" name=""/>
        <dsp:cNvSpPr/>
      </dsp:nvSpPr>
      <dsp:spPr>
        <a:xfrm>
          <a:off x="0" y="4344830"/>
          <a:ext cx="6224335" cy="1086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Poor Accessibility</a:t>
          </a:r>
          <a:r>
            <a:rPr lang="en-US" sz="2700" kern="1200"/>
            <a:t> – Limited features for diverse user needs.</a:t>
          </a:r>
        </a:p>
      </dsp:txBody>
      <dsp:txXfrm>
        <a:off x="0" y="4344830"/>
        <a:ext cx="6224335" cy="10860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0E672-8676-472F-A224-788A5E70A555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421BF-0E2D-4ED6-843D-536B5E60E2F9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E289A-93DC-4222-BBFE-F4DCFB4FD68D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AI Model - OpenAI API (Large Language Model)</a:t>
          </a:r>
        </a:p>
      </dsp:txBody>
      <dsp:txXfrm>
        <a:off x="1057183" y="1805"/>
        <a:ext cx="9458416" cy="915310"/>
      </dsp:txXfrm>
    </dsp:sp>
    <dsp:sp modelId="{2BC09583-8D31-46D6-B684-937C8B98B4A3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9A0FE-29DC-431A-9FAF-4E00E828081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6E259-4E69-49C5-B9C3-596CFB2BBBA7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Backend Development -  Python</a:t>
          </a:r>
        </a:p>
      </dsp:txBody>
      <dsp:txXfrm>
        <a:off x="1057183" y="1145944"/>
        <a:ext cx="9458416" cy="915310"/>
      </dsp:txXfrm>
    </dsp:sp>
    <dsp:sp modelId="{95D0F435-EC00-4577-8B90-D30A568C5018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98956-4E49-41DC-AE4F-EA620D5CDED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24066-C8F8-44F1-B4FD-E35185BD69AE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API Integration: Fast API (Python web framework)</a:t>
          </a:r>
        </a:p>
      </dsp:txBody>
      <dsp:txXfrm>
        <a:off x="1057183" y="2290082"/>
        <a:ext cx="9458416" cy="915310"/>
      </dsp:txXfrm>
    </dsp:sp>
    <dsp:sp modelId="{8D737ABB-9E16-471B-8E18-80E4EA41B530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DFF16-71BD-4D6D-AAF6-5590B7F3A28E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2016F-A688-4A2F-9537-E3296E8738FC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ptos Display" panose="020F0302020204030204"/>
            </a:rPr>
            <a:t>Natural Language Processing</a:t>
          </a:r>
          <a:endParaRPr lang="en-US" sz="2200" kern="1200" dirty="0"/>
        </a:p>
      </dsp:txBody>
      <dsp:txXfrm>
        <a:off x="1057183" y="3434221"/>
        <a:ext cx="9458416" cy="915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D7CFF-9F02-40FF-96F2-23946D2B348E}">
      <dsp:nvSpPr>
        <dsp:cNvPr id="0" name=""/>
        <dsp:cNvSpPr/>
      </dsp:nvSpPr>
      <dsp:spPr>
        <a:xfrm>
          <a:off x="1747800" y="40735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D33A9-B9ED-4DBD-9F8C-1AA70ED7452B}">
      <dsp:nvSpPr>
        <dsp:cNvPr id="0" name=""/>
        <dsp:cNvSpPr/>
      </dsp:nvSpPr>
      <dsp:spPr>
        <a:xfrm>
          <a:off x="559800" y="282151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Systems struggle with personalization using limited initial user data. </a:t>
          </a:r>
        </a:p>
      </dsp:txBody>
      <dsp:txXfrm>
        <a:off x="559800" y="2821519"/>
        <a:ext cx="4320000" cy="720000"/>
      </dsp:txXfrm>
    </dsp:sp>
    <dsp:sp modelId="{BA5B3130-9024-4137-ABC0-D344A50926B3}">
      <dsp:nvSpPr>
        <dsp:cNvPr id="0" name=""/>
        <dsp:cNvSpPr/>
      </dsp:nvSpPr>
      <dsp:spPr>
        <a:xfrm>
          <a:off x="6823800" y="40735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0B2D7-B86E-46C1-BEFE-9E7C11D5308D}">
      <dsp:nvSpPr>
        <dsp:cNvPr id="0" name=""/>
        <dsp:cNvSpPr/>
      </dsp:nvSpPr>
      <dsp:spPr>
        <a:xfrm>
          <a:off x="5635800" y="282151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Real-time adaptability is difficult. </a:t>
          </a:r>
        </a:p>
      </dsp:txBody>
      <dsp:txXfrm>
        <a:off x="5635800" y="2821519"/>
        <a:ext cx="432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47EE0-CBB2-440F-A164-47F26C506B45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B11A9-5DFF-4996-B1EC-496C79ADDD27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Reinforcement Learning (Q-Learning) </a:t>
          </a:r>
        </a:p>
      </dsp:txBody>
      <dsp:txXfrm>
        <a:off x="569079" y="2427788"/>
        <a:ext cx="2072362" cy="720000"/>
      </dsp:txXfrm>
    </dsp:sp>
    <dsp:sp modelId="{2BB9F7CC-34C6-4021-8C8C-F61C7C522605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9F26E-EF00-4AD5-941C-3D4AB1732409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Probabilistic AI Model (Bayesian Network) </a:t>
          </a:r>
          <a:endParaRPr lang="en-US" sz="1700" kern="1200"/>
        </a:p>
      </dsp:txBody>
      <dsp:txXfrm>
        <a:off x="3004105" y="2427788"/>
        <a:ext cx="2072362" cy="720000"/>
      </dsp:txXfrm>
    </dsp:sp>
    <dsp:sp modelId="{644546DB-7B51-450A-B7A9-0F61BC86D26B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5CEBB-BC11-4B84-AA4B-AE2344B10357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Neural Network (Deep Learning) </a:t>
          </a:r>
        </a:p>
      </dsp:txBody>
      <dsp:txXfrm>
        <a:off x="5439131" y="2427788"/>
        <a:ext cx="2072362" cy="720000"/>
      </dsp:txXfrm>
    </dsp:sp>
    <dsp:sp modelId="{D4A1FED7-573B-463B-8913-0D2E1532722D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04957-3FEA-43AF-8BFA-3938BAEEE28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Flask API Handling </a:t>
          </a:r>
        </a:p>
      </dsp:txBody>
      <dsp:txXfrm>
        <a:off x="7874157" y="2427788"/>
        <a:ext cx="2072362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2208A-9CFB-43BB-983B-E7132FE52B2E}">
      <dsp:nvSpPr>
        <dsp:cNvPr id="0" name=""/>
        <dsp:cNvSpPr/>
      </dsp:nvSpPr>
      <dsp:spPr>
        <a:xfrm>
          <a:off x="0" y="745209"/>
          <a:ext cx="10515600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Machine Learning-Based Theme Recommendation</a:t>
          </a:r>
        </a:p>
      </dsp:txBody>
      <dsp:txXfrm>
        <a:off x="43179" y="788388"/>
        <a:ext cx="10429242" cy="798162"/>
      </dsp:txXfrm>
    </dsp:sp>
    <dsp:sp modelId="{F665C584-0A3F-4236-B291-675B6DE1141E}">
      <dsp:nvSpPr>
        <dsp:cNvPr id="0" name=""/>
        <dsp:cNvSpPr/>
      </dsp:nvSpPr>
      <dsp:spPr>
        <a:xfrm>
          <a:off x="0" y="1733409"/>
          <a:ext cx="10515600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Accessibility-First Design</a:t>
          </a:r>
        </a:p>
      </dsp:txBody>
      <dsp:txXfrm>
        <a:off x="43179" y="1776588"/>
        <a:ext cx="10429242" cy="798162"/>
      </dsp:txXfrm>
    </dsp:sp>
    <dsp:sp modelId="{300C218A-D7C9-45B1-B5EB-AD9E2A5D3F23}">
      <dsp:nvSpPr>
        <dsp:cNvPr id="0" name=""/>
        <dsp:cNvSpPr/>
      </dsp:nvSpPr>
      <dsp:spPr>
        <a:xfrm>
          <a:off x="0" y="2721609"/>
          <a:ext cx="10515600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Interactive Accessibility Tests</a:t>
          </a:r>
        </a:p>
      </dsp:txBody>
      <dsp:txXfrm>
        <a:off x="43179" y="2764788"/>
        <a:ext cx="10429242" cy="798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3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US" sz="2800" b="1">
                <a:solidFill>
                  <a:srgbClr val="FFFFFF"/>
                </a:solidFill>
                <a:latin typeface="Cooper Black"/>
              </a:rPr>
              <a:t>AI system personalizes software interfaces in real time using user behavior and feedback</a:t>
            </a:r>
            <a:endParaRPr lang="en-GB" sz="2800">
              <a:solidFill>
                <a:srgbClr val="FFFFFF"/>
              </a:solidFill>
              <a:latin typeface="Cooper Black"/>
            </a:endParaRPr>
          </a:p>
          <a:p>
            <a:pPr algn="l"/>
            <a:endParaRPr lang="en-GB" sz="28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" b="1">
                <a:solidFill>
                  <a:srgbClr val="FFFFFF"/>
                </a:solidFill>
                <a:latin typeface="Neue Haas Grotesk Text Pro"/>
              </a:rPr>
              <a:t>24-25J-296</a:t>
            </a:r>
            <a:endParaRPr lang="en-GB" sz="2000">
              <a:solidFill>
                <a:srgbClr val="FFFFFF"/>
              </a:solidFill>
              <a:latin typeface="Neue Haas Grotesk Text Pro"/>
            </a:endParaRPr>
          </a:p>
          <a:p>
            <a:pPr algn="l"/>
            <a:endParaRPr lang="en-GB" sz="2000">
              <a:solidFill>
                <a:srgbClr val="FFFFFF"/>
              </a:solidFill>
            </a:endParaRPr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53BC41AF-3433-4B7F-A271-B7FA3419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523209"/>
            <a:ext cx="7225748" cy="381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8D3D2-6E96-C1F3-C0E2-455BE73E8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766" y="1146412"/>
            <a:ext cx="9014348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Content-Based Personalization For Medium Platform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C49F33-E03F-8353-AC8F-E3CBAF4FC0DA}"/>
              </a:ext>
            </a:extLst>
          </p:cNvPr>
          <p:cNvSpPr/>
          <p:nvPr/>
        </p:nvSpPr>
        <p:spPr>
          <a:xfrm>
            <a:off x="1329765" y="4892722"/>
            <a:ext cx="6387155" cy="1078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IT21324406</a:t>
            </a: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 |   Silva H.S.N |   </a:t>
            </a:r>
            <a:r>
              <a:rPr lang="en-US" sz="2400" b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10796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7F060-8C13-1E6E-60B6-A06CA263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b="1">
                <a:latin typeface="Neue Haas Grotesk Text Pro"/>
              </a:rPr>
              <a:t>Challenges in Existing System</a:t>
            </a: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CF75B415-0F14-A9BA-0C2E-000A6ED274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A561EF6-2417-5095-FF98-30970B2DFCF2}"/>
              </a:ext>
            </a:extLst>
          </p:cNvPr>
          <p:cNvSpPr/>
          <p:nvPr/>
        </p:nvSpPr>
        <p:spPr>
          <a:xfrm>
            <a:off x="11182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b="1">
                <a:solidFill>
                  <a:schemeClr val="tx1"/>
                </a:solidFill>
              </a:rPr>
              <a:t>IT21324406</a:t>
            </a:r>
            <a:r>
              <a:rPr lang="en-US" sz="1800">
                <a:solidFill>
                  <a:schemeClr val="tx1"/>
                </a:solidFill>
              </a:rPr>
              <a:t>   |   Silva H.S.N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98405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2C03A-9B6B-334B-C945-4215BF8B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Neue Haas Grotesk Text Pro"/>
              </a:rPr>
              <a:t>System Solution</a:t>
            </a:r>
          </a:p>
        </p:txBody>
      </p:sp>
      <p:pic>
        <p:nvPicPr>
          <p:cNvPr id="22" name="Graphic 21" descr="CRM Customer Insights App">
            <a:extLst>
              <a:ext uri="{FF2B5EF4-FFF2-40B4-BE49-F238E27FC236}">
                <a16:creationId xmlns:a16="http://schemas.microsoft.com/office/drawing/2014/main" id="{07B82928-7647-FF0A-5696-96BC8EA20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5855-89B4-4977-0AD5-2F31AE931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Multi-format summaries (points, short, long) using OpenAI for flexible content 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consumption.</a:t>
            </a:r>
          </a:p>
          <a:p>
            <a:pPr>
              <a:buFont typeface="Arial"/>
              <a:buChar char="•"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Interactive Q&amp;A system grounded in article content with semantic retrieval.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NLP-powered mind maps and vector search for structural understanding and easy navigation.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D8374B1-780F-0B05-22B1-B804FDD66C61}"/>
              </a:ext>
            </a:extLst>
          </p:cNvPr>
          <p:cNvSpPr/>
          <p:nvPr/>
        </p:nvSpPr>
        <p:spPr>
          <a:xfrm>
            <a:off x="11182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b="1">
                <a:solidFill>
                  <a:schemeClr val="tx1"/>
                </a:solidFill>
              </a:rPr>
              <a:t>IT21324406</a:t>
            </a:r>
            <a:r>
              <a:rPr lang="en-US" sz="1800">
                <a:solidFill>
                  <a:schemeClr val="tx1"/>
                </a:solidFill>
              </a:rPr>
              <a:t>   |   Silva H.S.N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649699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52E07-E737-6E36-EDC0-39A6B0FD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Neue Haas Grotesk Text Pro"/>
              </a:rPr>
              <a:t>Tools and Methods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48E66F5-70FE-AB97-B978-26950D0060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87B2503-3DDC-8281-2E30-3D917D8EE28E}"/>
              </a:ext>
            </a:extLst>
          </p:cNvPr>
          <p:cNvSpPr/>
          <p:nvPr/>
        </p:nvSpPr>
        <p:spPr>
          <a:xfrm>
            <a:off x="11182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IT21324406</a:t>
            </a:r>
            <a:r>
              <a:rPr lang="en-US" sz="1800">
                <a:solidFill>
                  <a:schemeClr val="tx1"/>
                </a:solidFill>
              </a:rPr>
              <a:t>   |   Silva H.S.N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33223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7AC6A-3B71-3362-1518-4A76DE5C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3B00C-80FA-A821-B946-E805D46DDB1F}"/>
              </a:ext>
            </a:extLst>
          </p:cNvPr>
          <p:cNvSpPr/>
          <p:nvPr/>
        </p:nvSpPr>
        <p:spPr>
          <a:xfrm>
            <a:off x="111825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IT21324406</a:t>
            </a:r>
            <a:r>
              <a:rPr lang="en-US" sz="1800" dirty="0">
                <a:solidFill>
                  <a:schemeClr val="tx1"/>
                </a:solidFill>
              </a:rPr>
              <a:t>   |   Silva H.S.N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6" name="Content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ED4FF53E-7B9B-5D0A-648B-EAB8BE2E8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3772" y="956301"/>
            <a:ext cx="7046201" cy="4351338"/>
          </a:xfrm>
        </p:spPr>
      </p:pic>
    </p:spTree>
    <p:extLst>
      <p:ext uri="{BB962C8B-B14F-4D97-AF65-F5344CB8AC3E}">
        <p14:creationId xmlns:p14="http://schemas.microsoft.com/office/powerpoint/2010/main" val="3032565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62CFD52-ADFE-7929-68C4-ECD2B2E0F2F0}"/>
              </a:ext>
            </a:extLst>
          </p:cNvPr>
          <p:cNvSpPr txBox="1">
            <a:spLocks/>
          </p:cNvSpPr>
          <p:nvPr/>
        </p:nvSpPr>
        <p:spPr>
          <a:xfrm>
            <a:off x="1345204" y="2718203"/>
            <a:ext cx="8309159" cy="836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IT21215360 | Rosa M.D</a:t>
            </a:r>
            <a:br>
              <a:rPr lang="en-US" sz="4000"/>
            </a:br>
            <a:endParaRPr lang="en-US" sz="40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87A469E-C836-6BAD-88C6-7C774EDBA420}"/>
              </a:ext>
            </a:extLst>
          </p:cNvPr>
          <p:cNvSpPr txBox="1">
            <a:spLocks/>
          </p:cNvSpPr>
          <p:nvPr/>
        </p:nvSpPr>
        <p:spPr>
          <a:xfrm>
            <a:off x="2355296" y="3141018"/>
            <a:ext cx="3832853" cy="57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tx2">
                    <a:lumMod val="75000"/>
                    <a:lumOff val="25000"/>
                  </a:schemeClr>
                </a:solidFill>
              </a:rPr>
              <a:t>Software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999508-294C-A452-8FCE-D49C5307B502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Rosa M.D 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7" name="Picture 6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EC8B907C-C654-C4CB-623D-66BF20096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0"/>
            <a:ext cx="1981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2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DD63-C47D-E405-DE14-A52720DDF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4956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>
                <a:latin typeface="Amasis MT Pro Black"/>
              </a:rPr>
              <a:t>Software User Interface Personalization through User Behavior and User Feedback</a:t>
            </a:r>
            <a:endParaRPr lang="en-GB" sz="4400">
              <a:latin typeface="Amasis MT Pro Blac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1B1C9-735A-4AE7-B6C7-DB5B828E27A8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Rosa M.D 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29428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5EFBF-2C91-FB5F-49CB-68246AD1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latin typeface="Neue Haas Grotesk Text Pro"/>
              </a:rPr>
              <a:t>Challenges in Existing System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56D16-C260-D13A-EA5A-4E0EC97F0F4C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Rosa M.D 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F793202-FA7B-53F2-9970-06E08AFB8E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39307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6444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7A37-0CB6-2C43-C6A7-B204D5B9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latin typeface="Neue Haas Grotesk Text Pro"/>
              </a:rPr>
              <a:t>System Solution</a:t>
            </a:r>
            <a:endParaRPr lang="en-GB" sz="4000">
              <a:latin typeface="Neue Haas Grotesk Text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6192-BA1F-55F8-899E-CF6139F8C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Tracks User Behavior: </a:t>
            </a:r>
            <a:endParaRPr lang="en-US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ea typeface="+mn-lt"/>
                <a:cs typeface="+mn-lt"/>
              </a:rPr>
              <a:t> Zoom level. 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ea typeface="+mn-lt"/>
                <a:cs typeface="+mn-lt"/>
              </a:rPr>
              <a:t> Scrolling Behavior.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ea typeface="+mn-lt"/>
                <a:cs typeface="+mn-lt"/>
              </a:rPr>
              <a:t> Font Size.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Dynamic Adjustments: 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ea typeface="+mn-lt"/>
                <a:cs typeface="+mn-lt"/>
              </a:rPr>
              <a:t> Applies preferences live. 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ea typeface="+mn-lt"/>
                <a:cs typeface="+mn-lt"/>
              </a:rPr>
              <a:t> Updates interface instantly. 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42B43-96D0-E231-B28B-569A0EE6922A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Rosa M.D 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10002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2503-FE4C-A29D-97BF-C397B187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Neue Haas Grotesk Text Pro"/>
              </a:rPr>
              <a:t>Tools and Methods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5C58458-FB99-DEBE-6B51-EB6037E6E28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802ED3B-F866-7292-A663-D5075C36AFCF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Rosa M.D 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78693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F11F2-0907-2C15-83B9-6AE8DDBB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>
                <a:latin typeface="Neue Haas Grotesk Text Pro"/>
              </a:rPr>
              <a:t>Introduction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9776A7-85A7-C25F-9A5F-B571F4C1C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19160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9644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F938FC-8B64-AE01-57FB-B7EB9EB5A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E40CB9-0629-84F9-C405-68E5511F7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4691B-73E1-6335-3B9C-589B4EEB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EDAC00-47A7-7CEE-7117-5BD410C8E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553BE-2427-38CE-ECE7-09155B7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Content Placeholder 3" descr="A diagram of a machine&#10;&#10;AI-generated content may be incorrect.">
            <a:extLst>
              <a:ext uri="{FF2B5EF4-FFF2-40B4-BE49-F238E27FC236}">
                <a16:creationId xmlns:a16="http://schemas.microsoft.com/office/drawing/2014/main" id="{4B49F3E8-FA50-335D-193F-9697098A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31" y="1893387"/>
            <a:ext cx="8455377" cy="40276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74F91A-611C-1E18-79C5-DE3942FE992C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Rosa M.D 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960494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102C890-9747-F894-1332-3630A3AC855D}"/>
              </a:ext>
            </a:extLst>
          </p:cNvPr>
          <p:cNvSpPr txBox="1">
            <a:spLocks/>
          </p:cNvSpPr>
          <p:nvPr/>
        </p:nvSpPr>
        <p:spPr>
          <a:xfrm>
            <a:off x="1345204" y="2718203"/>
            <a:ext cx="8309159" cy="836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IT17117210 | Sandun Geemal H.L</a:t>
            </a:r>
            <a:br>
              <a:rPr lang="en-US" sz="4000"/>
            </a:br>
            <a:endParaRPr lang="en-US" sz="40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F2A2A5E-4A5B-4CEE-263F-2811637A6062}"/>
              </a:ext>
            </a:extLst>
          </p:cNvPr>
          <p:cNvSpPr txBox="1">
            <a:spLocks/>
          </p:cNvSpPr>
          <p:nvPr/>
        </p:nvSpPr>
        <p:spPr>
          <a:xfrm>
            <a:off x="1462161" y="3141018"/>
            <a:ext cx="3832853" cy="57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tx2">
                    <a:lumMod val="75000"/>
                    <a:lumOff val="25000"/>
                  </a:schemeClr>
                </a:solidFill>
              </a:rPr>
              <a:t>Information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85A762-985D-651C-F699-51B68AF6D6E9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Sandun Geemal H.L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7" name="Picture 6" descr="A person in a white shirt&#10;&#10;Description automatically generated">
            <a:extLst>
              <a:ext uri="{FF2B5EF4-FFF2-40B4-BE49-F238E27FC236}">
                <a16:creationId xmlns:a16="http://schemas.microsoft.com/office/drawing/2014/main" id="{A4D6E52E-D889-C3B0-AEEC-F76C4679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750" y="0"/>
            <a:ext cx="2339250" cy="23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2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BCAB0-6CF3-9769-456E-0AD993283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E348-9ED7-F90C-B933-1BF692614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4956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>
                <a:latin typeface="Amasis MT Pro Black"/>
              </a:rPr>
              <a:t>Improving Browsing Experience for Users with Visual Disabilities</a:t>
            </a:r>
            <a:endParaRPr lang="en-US" sz="4400">
              <a:latin typeface="Amasis MT Pro Black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9F344B-9A16-76D9-3D72-A19E49216F2C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Sandun Geemal H.L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61673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34C6C-AF3A-F24D-BBE0-D17DDCEE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Neue Haas Grotesk Text Pro"/>
              </a:rPr>
              <a:t>Challenges in Existing System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21284934-3C7D-C699-1065-722D3DA9D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7A2E-4768-8004-C7EA-1ECDA1BC8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300"/>
              </a:spcBef>
              <a:buFont typeface="Arial,Sans-Serif" panose="020B0604020202020204" pitchFamily="34" charset="0"/>
            </a:pPr>
            <a:r>
              <a:rPr lang="en-US" sz="1800">
                <a:solidFill>
                  <a:schemeClr val="tx2"/>
                </a:solidFill>
                <a:latin typeface="Neue Haas Grotesk Text Pro"/>
              </a:rPr>
              <a:t>Limited Adaptability</a:t>
            </a:r>
          </a:p>
          <a:p>
            <a:pPr>
              <a:spcBef>
                <a:spcPts val="300"/>
              </a:spcBef>
              <a:buFont typeface="Arial,Sans-Serif" panose="020B0604020202020204" pitchFamily="34" charset="0"/>
            </a:pPr>
            <a:endParaRPr lang="en-US" sz="1800">
              <a:solidFill>
                <a:schemeClr val="tx2"/>
              </a:solidFill>
              <a:latin typeface="Neue Haas Grotesk Text Pro"/>
            </a:endParaRPr>
          </a:p>
          <a:p>
            <a:pPr>
              <a:spcBef>
                <a:spcPts val="300"/>
              </a:spcBef>
              <a:buFont typeface="Arial,Sans-Serif" panose="020B0604020202020204" pitchFamily="34" charset="0"/>
            </a:pPr>
            <a:r>
              <a:rPr lang="en-US" sz="1800">
                <a:solidFill>
                  <a:schemeClr val="tx2"/>
                </a:solidFill>
                <a:latin typeface="Neue Haas Grotesk Text Pro"/>
              </a:rPr>
              <a:t>UI settings are often fixed and do not dynamically adjust based on user</a:t>
            </a:r>
          </a:p>
          <a:p>
            <a:pPr>
              <a:spcBef>
                <a:spcPts val="300"/>
              </a:spcBef>
              <a:buFont typeface="Arial,Sans-Serif" panose="020B0604020202020204" pitchFamily="34" charset="0"/>
            </a:pPr>
            <a:endParaRPr lang="en-US" sz="1800">
              <a:solidFill>
                <a:schemeClr val="tx2"/>
              </a:solidFill>
              <a:latin typeface="Neue Haas Grotesk Text Pro"/>
            </a:endParaRPr>
          </a:p>
          <a:p>
            <a:pPr>
              <a:spcBef>
                <a:spcPts val="300"/>
              </a:spcBef>
              <a:buFont typeface="Arial,Sans-Serif" panose="020B0604020202020204" pitchFamily="34" charset="0"/>
            </a:pPr>
            <a:r>
              <a:rPr lang="en-US" sz="1800">
                <a:solidFill>
                  <a:schemeClr val="tx2"/>
                </a:solidFill>
                <a:latin typeface="Neue Haas Grotesk Text Pro"/>
              </a:rPr>
              <a:t>Do not support color blind users and short slightness users at once</a:t>
            </a:r>
          </a:p>
          <a:p>
            <a:pPr>
              <a:spcBef>
                <a:spcPts val="300"/>
              </a:spcBef>
              <a:buFont typeface="Arial,Sans-Serif" panose="020B0604020202020204" pitchFamily="34" charset="0"/>
            </a:pPr>
            <a:endParaRPr lang="en-US" sz="1800">
              <a:solidFill>
                <a:schemeClr val="tx2"/>
              </a:solidFill>
              <a:latin typeface="Neue Haas Grotesk Text Pro"/>
            </a:endParaRPr>
          </a:p>
          <a:p>
            <a:pPr>
              <a:spcBef>
                <a:spcPts val="300"/>
              </a:spcBef>
              <a:buFont typeface="Arial,Sans-Serif" panose="020B0604020202020204" pitchFamily="34" charset="0"/>
            </a:pPr>
            <a:r>
              <a:rPr lang="en-US" sz="1800">
                <a:solidFill>
                  <a:schemeClr val="tx2"/>
                </a:solidFill>
                <a:latin typeface="Neue Haas Grotesk Text Pro"/>
              </a:rPr>
              <a:t>Cannot use across multiple platforms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048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A279-4E36-D627-5071-7FA9AEC8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latin typeface="Neue Haas Grotesk Text Pro"/>
              </a:rPr>
              <a:t>System Solution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679442-7E8F-6882-7163-C7934578F0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8808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460B-A23B-B55A-8B0B-0A60135D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latin typeface="Neue Haas Grotesk Text Pro"/>
              </a:rPr>
              <a:t>Tools and Methods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FC4941-7CF3-840E-74F2-41AB96950B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604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01DE-09B3-A8BA-6169-0FA85E0F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Neue Haas Grotesk Text Pro"/>
              </a:rPr>
              <a:t>Feature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53BCE8-0420-2E12-4A8B-690EC3587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5B06EC79-8FE5-C001-070C-C81492594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noFill/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F83E71C8-7D4E-A02E-1ED2-F8E633A2A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67A3C-2875-9B6F-9092-6CF81A030B6A}"/>
              </a:ext>
            </a:extLst>
          </p:cNvPr>
          <p:cNvSpPr/>
          <p:nvPr/>
        </p:nvSpPr>
        <p:spPr>
          <a:xfrm>
            <a:off x="6783916" y="1619250"/>
            <a:ext cx="2053167" cy="165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000000"/>
                </a:solidFill>
                <a:latin typeface="Amasis MT Pro Black"/>
              </a:rPr>
              <a:t>Interactive Accessibility Tests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2795-9B62-CB98-28C3-C25BC80AB59F}"/>
              </a:ext>
            </a:extLst>
          </p:cNvPr>
          <p:cNvSpPr/>
          <p:nvPr/>
        </p:nvSpPr>
        <p:spPr>
          <a:xfrm>
            <a:off x="9556749" y="1619249"/>
            <a:ext cx="2338917" cy="165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000000"/>
                </a:solidFill>
                <a:latin typeface="Amasis MT Pro Black"/>
              </a:rPr>
              <a:t>Machine Learning Model – Theme Prediction</a:t>
            </a:r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366791-5F43-3C54-35B4-FF62A5AB176A}"/>
              </a:ext>
            </a:extLst>
          </p:cNvPr>
          <p:cNvSpPr/>
          <p:nvPr/>
        </p:nvSpPr>
        <p:spPr>
          <a:xfrm>
            <a:off x="4138082" y="1661582"/>
            <a:ext cx="1799168" cy="165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000000"/>
                </a:solidFill>
                <a:latin typeface="Amasis MT Pro Black"/>
              </a:rPr>
              <a:t>Chrome Extension</a:t>
            </a: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0B7660-5E54-39A6-836D-4948A00A386F}"/>
              </a:ext>
            </a:extLst>
          </p:cNvPr>
          <p:cNvSpPr/>
          <p:nvPr/>
        </p:nvSpPr>
        <p:spPr>
          <a:xfrm>
            <a:off x="9196915" y="4021665"/>
            <a:ext cx="2698750" cy="165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000000"/>
                </a:solidFill>
                <a:latin typeface="Amasis MT Pro Black"/>
              </a:rPr>
              <a:t>Apply Theme </a:t>
            </a:r>
            <a:endParaRPr lang="en-US" sz="20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98BE88-CDEB-6906-C66A-DC3C07FE8A31}"/>
              </a:ext>
            </a:extLst>
          </p:cNvPr>
          <p:cNvCxnSpPr/>
          <p:nvPr/>
        </p:nvCxnSpPr>
        <p:spPr>
          <a:xfrm>
            <a:off x="6095999" y="2423582"/>
            <a:ext cx="550333" cy="10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EAEFFA-C936-8C2E-F1BD-22CBB222D5A9}"/>
              </a:ext>
            </a:extLst>
          </p:cNvPr>
          <p:cNvCxnSpPr>
            <a:cxnSpLocks/>
          </p:cNvCxnSpPr>
          <p:nvPr/>
        </p:nvCxnSpPr>
        <p:spPr>
          <a:xfrm>
            <a:off x="8921748" y="2423581"/>
            <a:ext cx="550333" cy="10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C87B82-56E1-A856-2CF9-6E5C12F67B1C}"/>
              </a:ext>
            </a:extLst>
          </p:cNvPr>
          <p:cNvCxnSpPr/>
          <p:nvPr/>
        </p:nvCxnSpPr>
        <p:spPr>
          <a:xfrm>
            <a:off x="10419291" y="3399895"/>
            <a:ext cx="10583" cy="484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95BC4D-BCB8-3822-9532-00B9A8CC2733}"/>
              </a:ext>
            </a:extLst>
          </p:cNvPr>
          <p:cNvCxnSpPr/>
          <p:nvPr/>
        </p:nvCxnSpPr>
        <p:spPr>
          <a:xfrm>
            <a:off x="5289020" y="3481916"/>
            <a:ext cx="3709459" cy="13176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582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CF967-8787-32BB-2E1A-1AC5F20F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66" y="1146412"/>
            <a:ext cx="9014348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6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9B221-6611-66F5-0DAA-6FE986C9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Neue Haas Grotesk Text Pro"/>
              </a:rPr>
              <a:t>Problem Statement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F0A2-32D0-7392-3544-2A366CC49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>
              <a:buFont typeface="Arial,Sans-Serif" panose="020B0604020202020204" pitchFamily="34" charset="0"/>
            </a:pPr>
            <a:r>
              <a:rPr lang="en-US" sz="2000" dirty="0">
                <a:latin typeface="Calibri"/>
                <a:ea typeface="Calibri"/>
                <a:cs typeface="Calibri"/>
              </a:rPr>
              <a:t>Static UIs do not cater to diverse user preferences, behaviors, or accessibility needs.</a:t>
            </a:r>
          </a:p>
          <a:p>
            <a:pPr marL="457200">
              <a:buFont typeface="Arial,Sans-Serif" panose="020B0604020202020204" pitchFamily="34" charset="0"/>
            </a:pPr>
            <a:r>
              <a:rPr lang="en-US" sz="2000" dirty="0">
                <a:latin typeface="Calibri"/>
                <a:ea typeface="Calibri"/>
                <a:cs typeface="Calibri"/>
              </a:rPr>
              <a:t>Existing systems (e.g.,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SummarizeBot</a:t>
            </a:r>
            <a:r>
              <a:rPr lang="en-US" sz="2000" dirty="0">
                <a:latin typeface="Calibri"/>
                <a:ea typeface="Calibri"/>
                <a:cs typeface="Calibri"/>
              </a:rPr>
              <a:t>, Flipboard, BeLine Reader) lack real-time AI-driven adjustments.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,Sans-Serif" panose="020B0604020202020204" pitchFamily="34" charset="0"/>
            </a:pPr>
            <a:r>
              <a:rPr lang="en-US" sz="2000" b="1" dirty="0">
                <a:latin typeface="Calibri"/>
                <a:ea typeface="Calibri"/>
                <a:cs typeface="Calibri"/>
              </a:rPr>
              <a:t>Pain points identified: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742950" lvl="1">
              <a:spcBef>
                <a:spcPts val="300"/>
              </a:spcBef>
              <a:buFont typeface="Arial,Sans-Serif" panose="020B0604020202020204" pitchFamily="34" charset="0"/>
            </a:pPr>
            <a:r>
              <a:rPr lang="en-US" sz="2000" dirty="0">
                <a:latin typeface="Calibri"/>
                <a:ea typeface="Calibri"/>
                <a:cs typeface="Calibri"/>
              </a:rPr>
              <a:t>Lack of real-time UI adaptation.</a:t>
            </a:r>
          </a:p>
          <a:p>
            <a:pPr marL="742950" lvl="1">
              <a:spcBef>
                <a:spcPts val="300"/>
              </a:spcBef>
              <a:buFont typeface="Arial,Sans-Serif" panose="020B0604020202020204" pitchFamily="34" charset="0"/>
            </a:pPr>
            <a:r>
              <a:rPr lang="en-US" sz="2000" dirty="0">
                <a:latin typeface="Calibri"/>
                <a:ea typeface="Calibri"/>
                <a:cs typeface="Calibri"/>
              </a:rPr>
              <a:t>Insufficient accessibility features for visually impaired users.</a:t>
            </a:r>
          </a:p>
          <a:p>
            <a:pPr marL="742950" lvl="1">
              <a:spcBef>
                <a:spcPts val="300"/>
              </a:spcBef>
              <a:buFont typeface="Arial,Sans-Serif" panose="020B0604020202020204" pitchFamily="34" charset="0"/>
            </a:pPr>
            <a:r>
              <a:rPr lang="en-US" sz="2000" dirty="0">
                <a:latin typeface="Calibri"/>
                <a:ea typeface="Calibri"/>
                <a:cs typeface="Calibri"/>
              </a:rPr>
              <a:t>Limited customization options for content personalization and UI layout.</a:t>
            </a:r>
          </a:p>
        </p:txBody>
      </p:sp>
    </p:spTree>
    <p:extLst>
      <p:ext uri="{BB962C8B-B14F-4D97-AF65-F5344CB8AC3E}">
        <p14:creationId xmlns:p14="http://schemas.microsoft.com/office/powerpoint/2010/main" val="247664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92F7C-B206-7BC9-86A4-8C38C3BF3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Neue Haas Grotesk Text Pro"/>
              </a:rPr>
              <a:t>Research Gap</a:t>
            </a:r>
            <a:endParaRPr lang="en-GB" dirty="0">
              <a:latin typeface="Neue Haas Grotesk Text Pro"/>
            </a:endParaRPr>
          </a:p>
          <a:p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EA7D70D-F16A-C423-8C61-F387A11B73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04163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7019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22DC-B11C-ED27-8577-FDD8B381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>
                <a:latin typeface="Neue Haas Grotesk Text Pro"/>
              </a:rPr>
              <a:t>Why Medium Platform?</a:t>
            </a:r>
            <a:endParaRPr lang="en-GB" sz="2800">
              <a:latin typeface="Neue Haas Grotesk Text Pro"/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BF9F43E7-DD2D-DD70-D436-3C32C010DA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60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6BEBB-AC43-98EB-55BA-7C66C1A9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Neue Haas Grotesk Text Pro"/>
              </a:rPr>
              <a:t>Main Objective</a:t>
            </a:r>
            <a:endParaRPr lang="en-GB" sz="4000">
              <a:solidFill>
                <a:srgbClr val="FFFFFF"/>
              </a:solidFill>
              <a:latin typeface="Neue Haas Grotesk Text Pro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C318A5-4C0A-C8B2-8C58-92BA3D3F85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37426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506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4688A-FC60-4ED7-6F26-271643FA0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000" b="1">
                <a:latin typeface="Neue Haas Grotesk Text Pro"/>
              </a:rPr>
              <a:t>Sub Objectives</a:t>
            </a:r>
            <a:endParaRPr lang="en-US" sz="50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FC9A9-5191-426B-02AC-AFE3939AE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Enable AI-Based Content Personalization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914400" lvl="1" indent="-285750">
              <a:spcBef>
                <a:spcPts val="300"/>
              </a:spcBef>
              <a:buFont typeface="Wingdings,Sans-Serif"/>
              <a:buChar char="ü"/>
            </a:pPr>
            <a:r>
              <a:rPr lang="en-US" sz="1800" dirty="0">
                <a:ea typeface="+mn-lt"/>
                <a:cs typeface="+mn-lt"/>
              </a:rPr>
              <a:t>Generate short, long, or bullet-point summaries based on user preferences using OpenAI's language models.</a:t>
            </a:r>
          </a:p>
          <a:p>
            <a:pPr marL="914400" lvl="1" indent="-285750">
              <a:spcBef>
                <a:spcPts val="300"/>
              </a:spcBef>
              <a:buFont typeface="Wingdings,Sans-Serif"/>
              <a:buChar char="ü"/>
            </a:pPr>
            <a:r>
              <a:rPr lang="en-US" sz="1800" dirty="0">
                <a:ea typeface="+mn-lt"/>
                <a:cs typeface="+mn-lt"/>
              </a:rPr>
              <a:t>Allow users to ask article-specific questions and receive context-aware responses.</a:t>
            </a:r>
          </a:p>
          <a:p>
            <a:pPr marL="914400" lvl="1" indent="-285750">
              <a:spcBef>
                <a:spcPts val="300"/>
              </a:spcBef>
              <a:buFont typeface="Wingdings,Sans-Serif"/>
              <a:buChar char="ü"/>
            </a:pPr>
            <a:r>
              <a:rPr lang="en-US" sz="1800" dirty="0">
                <a:latin typeface="Aptos"/>
                <a:ea typeface="Calibri"/>
                <a:cs typeface="Calibri"/>
              </a:rPr>
              <a:t>Mind Map Generation.</a:t>
            </a:r>
          </a:p>
          <a:p>
            <a:pPr marL="914400" lvl="1" indent="-285750">
              <a:spcBef>
                <a:spcPts val="300"/>
              </a:spcBef>
              <a:buFont typeface="Wingdings,Sans-Serif"/>
              <a:buChar char="ü"/>
            </a:pPr>
            <a:endParaRPr lang="en-US" sz="2000" dirty="0">
              <a:latin typeface="Aptos"/>
              <a:ea typeface="Calibri"/>
              <a:cs typeface="Calibri"/>
            </a:endParaRPr>
          </a:p>
          <a:p>
            <a:pPr marL="628650" lvl="1" indent="0">
              <a:spcBef>
                <a:spcPts val="300"/>
              </a:spcBef>
              <a:buNone/>
            </a:pPr>
            <a:endParaRPr lang="en-US" sz="2000">
              <a:latin typeface="Calibri"/>
              <a:ea typeface="Calibri"/>
              <a:cs typeface="Calibri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Implement Dynamic UI Adaptation Based on User Behavior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914400" lvl="1" indent="-285750">
              <a:spcBef>
                <a:spcPts val="300"/>
              </a:spcBef>
              <a:buFont typeface="Wingdings,Sans-Serif"/>
              <a:buChar char="ü"/>
            </a:pPr>
            <a:r>
              <a:rPr lang="en-US" sz="2000" dirty="0">
                <a:latin typeface="Calibri"/>
                <a:ea typeface="Calibri"/>
                <a:cs typeface="Calibri"/>
              </a:rPr>
              <a:t>Use AI to predict and modify UI dynamically based on scrolling and zooming behavior.</a:t>
            </a:r>
          </a:p>
          <a:p>
            <a:pPr marL="628650" lvl="1" indent="0">
              <a:spcBef>
                <a:spcPts val="300"/>
              </a:spcBef>
              <a:buNone/>
            </a:pPr>
            <a:endParaRPr lang="en-US" sz="2000">
              <a:latin typeface="Calibri"/>
              <a:ea typeface="Calibri"/>
              <a:cs typeface="Calibri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Arial,Sans-Serif"/>
              <a:buChar char="•"/>
            </a:pPr>
            <a:r>
              <a:rPr lang="en-US" sz="2000" b="1" dirty="0">
                <a:latin typeface="Calibri"/>
                <a:ea typeface="Calibri"/>
                <a:cs typeface="Calibri"/>
              </a:rPr>
              <a:t>Enhance UI Personalization for Visually Impaired Users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914400" lvl="1" indent="-285750">
              <a:spcBef>
                <a:spcPts val="300"/>
              </a:spcBef>
              <a:buFont typeface="Wingdings,Sans-Serif"/>
              <a:buChar char="ü"/>
            </a:pPr>
            <a:r>
              <a:rPr lang="en-US" sz="2000" dirty="0">
                <a:latin typeface="Calibri"/>
                <a:ea typeface="Calibri"/>
                <a:cs typeface="Calibri"/>
              </a:rPr>
              <a:t>Provide customizable UI settings for color-blind and short-sighted users.</a:t>
            </a:r>
          </a:p>
          <a:p>
            <a:pPr marL="914400" lvl="1" indent="-285750">
              <a:spcBef>
                <a:spcPts val="300"/>
              </a:spcBef>
              <a:buFont typeface="Wingdings,Sans-Serif"/>
              <a:buChar char="ü"/>
            </a:pPr>
            <a:r>
              <a:rPr lang="en-US" sz="2000" dirty="0">
                <a:latin typeface="Calibri"/>
                <a:ea typeface="Calibri"/>
                <a:cs typeface="Calibri"/>
              </a:rPr>
              <a:t>Integrate accessibility feedback into the behavioral adaptation system.</a:t>
            </a:r>
          </a:p>
          <a:p>
            <a:pPr>
              <a:buFont typeface="Arial,Sans-Serif"/>
              <a:buChar char="•"/>
            </a:pPr>
            <a:endParaRPr lang="en-US" sz="2000">
              <a:latin typeface="Neue Haas Grotesk Text Pro"/>
            </a:endParaRPr>
          </a:p>
          <a:p>
            <a:pPr marL="0" indent="0">
              <a:buNone/>
            </a:pP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58483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1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1946F-CE62-9391-604E-38D7DCBD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Overview Diagram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0C3999F5-4FE3-3CD3-0587-8227A4D99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082" y="546279"/>
            <a:ext cx="8115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3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ith long hair wearing a white shirt&#10;&#10;Description automatically generated">
            <a:extLst>
              <a:ext uri="{FF2B5EF4-FFF2-40B4-BE49-F238E27FC236}">
                <a16:creationId xmlns:a16="http://schemas.microsoft.com/office/drawing/2014/main" id="{E4646519-B319-8922-82B5-27182AD8F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437" y="77971"/>
            <a:ext cx="1991139" cy="2286001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69FD3C2F-28BD-F1C0-85E7-86C101340EE8}"/>
              </a:ext>
            </a:extLst>
          </p:cNvPr>
          <p:cNvSpPr txBox="1">
            <a:spLocks/>
          </p:cNvSpPr>
          <p:nvPr/>
        </p:nvSpPr>
        <p:spPr>
          <a:xfrm>
            <a:off x="1345204" y="2718203"/>
            <a:ext cx="8309159" cy="836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IT21324406 | Silva H.S.N</a:t>
            </a:r>
            <a:br>
              <a:rPr lang="en-US" sz="4000"/>
            </a:br>
            <a:endParaRPr lang="en-US" sz="400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F7C7A57-E2F7-527C-D16B-3D032D83FBBD}"/>
              </a:ext>
            </a:extLst>
          </p:cNvPr>
          <p:cNvSpPr txBox="1">
            <a:spLocks/>
          </p:cNvSpPr>
          <p:nvPr/>
        </p:nvSpPr>
        <p:spPr>
          <a:xfrm>
            <a:off x="2355296" y="3141018"/>
            <a:ext cx="3832853" cy="57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tx2">
                    <a:lumMod val="75000"/>
                    <a:lumOff val="25000"/>
                  </a:schemeClr>
                </a:solidFill>
              </a:rPr>
              <a:t>Software Engineering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1B21FE-8CB6-37E2-839A-D4BE840B18E0}"/>
              </a:ext>
            </a:extLst>
          </p:cNvPr>
          <p:cNvSpPr/>
          <p:nvPr/>
        </p:nvSpPr>
        <p:spPr>
          <a:xfrm>
            <a:off x="90560" y="64928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</a:rPr>
              <a:t>IT21324406</a:t>
            </a:r>
            <a:r>
              <a:rPr lang="en-US" sz="1800">
                <a:solidFill>
                  <a:schemeClr val="tx1"/>
                </a:solidFill>
              </a:rPr>
              <a:t>   |   Silva H.S.N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355943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849</Words>
  <Application>Microsoft Office PowerPoint</Application>
  <PresentationFormat>Widescreen</PresentationFormat>
  <Paragraphs>124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Amasis MT Pro Black</vt:lpstr>
      <vt:lpstr>Aptos</vt:lpstr>
      <vt:lpstr>Aptos Display</vt:lpstr>
      <vt:lpstr>Arial</vt:lpstr>
      <vt:lpstr>Arial,Sans-Serif</vt:lpstr>
      <vt:lpstr>Calibri</vt:lpstr>
      <vt:lpstr>Cooper Black</vt:lpstr>
      <vt:lpstr>Neue Haas Grotesk Text Pro</vt:lpstr>
      <vt:lpstr>Wingdings,Sans-Serif</vt:lpstr>
      <vt:lpstr>office theme</vt:lpstr>
      <vt:lpstr>AI system personalizes software interfaces in real time using user behavior and feedback </vt:lpstr>
      <vt:lpstr>Introduction</vt:lpstr>
      <vt:lpstr>Problem Statement</vt:lpstr>
      <vt:lpstr>Research Gap </vt:lpstr>
      <vt:lpstr>Why Medium Platform?</vt:lpstr>
      <vt:lpstr>Main Objective</vt:lpstr>
      <vt:lpstr>Sub Objectives</vt:lpstr>
      <vt:lpstr>System Overview Diagram</vt:lpstr>
      <vt:lpstr>PowerPoint Presentation</vt:lpstr>
      <vt:lpstr>Content-Based Personalization For Medium Platform</vt:lpstr>
      <vt:lpstr>Challenges in Existing System</vt:lpstr>
      <vt:lpstr>System Solution</vt:lpstr>
      <vt:lpstr>Tools and Methods</vt:lpstr>
      <vt:lpstr>Feature Diagram</vt:lpstr>
      <vt:lpstr>PowerPoint Presentation</vt:lpstr>
      <vt:lpstr>Software User Interface Personalization through User Behavior and User Feedback</vt:lpstr>
      <vt:lpstr>Challenges in Existing System</vt:lpstr>
      <vt:lpstr>System Solution</vt:lpstr>
      <vt:lpstr>Tools and Methods</vt:lpstr>
      <vt:lpstr>Feature Diagram</vt:lpstr>
      <vt:lpstr>PowerPoint Presentation</vt:lpstr>
      <vt:lpstr>Improving Browsing Experience for Users with Visual Disabilities</vt:lpstr>
      <vt:lpstr>Challenges in Existing System</vt:lpstr>
      <vt:lpstr>System Solution</vt:lpstr>
      <vt:lpstr>Tools and Methods</vt:lpstr>
      <vt:lpstr>Feature Diagram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Silva H.S.N. it21324406</cp:lastModifiedBy>
  <cp:revision>73</cp:revision>
  <dcterms:created xsi:type="dcterms:W3CDTF">2013-07-15T20:26:40Z</dcterms:created>
  <dcterms:modified xsi:type="dcterms:W3CDTF">2025-05-27T07:10:36Z</dcterms:modified>
</cp:coreProperties>
</file>